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handoutMasterIdLst>
    <p:handoutMasterId r:id="rId8"/>
  </p:handoutMasterIdLst>
  <p:sldIdLst>
    <p:sldId id="257" r:id="rId2"/>
    <p:sldId id="286" r:id="rId3"/>
    <p:sldId id="266" r:id="rId4"/>
    <p:sldId id="300" r:id="rId5"/>
    <p:sldId id="289"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56659" autoAdjust="0"/>
  </p:normalViewPr>
  <p:slideViewPr>
    <p:cSldViewPr snapToGrid="0" showGuides="1">
      <p:cViewPr varScale="1">
        <p:scale>
          <a:sx n="62" d="100"/>
          <a:sy n="62" d="100"/>
        </p:scale>
        <p:origin x="2472" y="7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4" d="100"/>
          <a:sy n="84" d="100"/>
        </p:scale>
        <p:origin x="391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92ABD1-8B5F-4F87-8997-D836F69CDF78}" type="doc">
      <dgm:prSet loTypeId="urn:microsoft.com/office/officeart/2005/8/layout/list1" loCatId="list" qsTypeId="urn:microsoft.com/office/officeart/2005/8/quickstyle/simple2" qsCatId="simple" csTypeId="urn:microsoft.com/office/officeart/2005/8/colors/accent2_2" csCatId="accent2" phldr="1"/>
      <dgm:spPr/>
      <dgm:t>
        <a:bodyPr/>
        <a:lstStyle/>
        <a:p>
          <a:endParaRPr lang="en-US"/>
        </a:p>
      </dgm:t>
    </dgm:pt>
    <dgm:pt modelId="{8B0DF8F6-29E0-48C1-A2E4-DA0A744E3F98}">
      <dgm:prSet/>
      <dgm:spPr/>
      <dgm:t>
        <a:bodyPr/>
        <a:lstStyle/>
        <a:p>
          <a:pPr>
            <a:defRPr b="1"/>
          </a:pPr>
          <a:r>
            <a:rPr lang="en-GB"/>
            <a:t>Sales Analysis</a:t>
          </a:r>
          <a:endParaRPr lang="en-US"/>
        </a:p>
      </dgm:t>
    </dgm:pt>
    <dgm:pt modelId="{DE007118-BA6E-4030-B5F0-05851126C6FC}" type="parTrans" cxnId="{975A173B-3C8D-46AF-9B14-B8EC9BB10E71}">
      <dgm:prSet/>
      <dgm:spPr/>
      <dgm:t>
        <a:bodyPr/>
        <a:lstStyle/>
        <a:p>
          <a:endParaRPr lang="en-US"/>
        </a:p>
      </dgm:t>
    </dgm:pt>
    <dgm:pt modelId="{EB39C5A9-6953-48BC-99E1-3660C60AB924}" type="sibTrans" cxnId="{975A173B-3C8D-46AF-9B14-B8EC9BB10E71}">
      <dgm:prSet/>
      <dgm:spPr/>
      <dgm:t>
        <a:bodyPr/>
        <a:lstStyle/>
        <a:p>
          <a:endParaRPr lang="en-US"/>
        </a:p>
      </dgm:t>
    </dgm:pt>
    <dgm:pt modelId="{843437A5-4820-46A6-B7EA-F64F1972E36D}">
      <dgm:prSet/>
      <dgm:spPr/>
      <dgm:t>
        <a:bodyPr/>
        <a:lstStyle/>
        <a:p>
          <a:pPr>
            <a:defRPr b="1"/>
          </a:pPr>
          <a:r>
            <a:rPr lang="en-GB"/>
            <a:t>Product Analysis</a:t>
          </a:r>
          <a:endParaRPr lang="en-US"/>
        </a:p>
      </dgm:t>
    </dgm:pt>
    <dgm:pt modelId="{6F9ED040-A45A-4A4C-959C-A8BA616CEBDC}" type="parTrans" cxnId="{70730897-388D-4F1D-86C9-89FBE2C6132D}">
      <dgm:prSet/>
      <dgm:spPr/>
      <dgm:t>
        <a:bodyPr/>
        <a:lstStyle/>
        <a:p>
          <a:endParaRPr lang="en-IN"/>
        </a:p>
      </dgm:t>
    </dgm:pt>
    <dgm:pt modelId="{9D385E8F-44E0-4B7C-B978-03DF9C8466EB}" type="sibTrans" cxnId="{70730897-388D-4F1D-86C9-89FBE2C6132D}">
      <dgm:prSet/>
      <dgm:spPr/>
      <dgm:t>
        <a:bodyPr/>
        <a:lstStyle/>
        <a:p>
          <a:endParaRPr lang="en-IN"/>
        </a:p>
      </dgm:t>
    </dgm:pt>
    <dgm:pt modelId="{A657AF3C-6567-422B-96E3-2EBAC22757E0}">
      <dgm:prSet/>
      <dgm:spPr/>
      <dgm:t>
        <a:bodyPr/>
        <a:lstStyle/>
        <a:p>
          <a:pPr>
            <a:defRPr b="1"/>
          </a:pPr>
          <a:r>
            <a:rPr lang="en-GB"/>
            <a:t>Customer Analysis</a:t>
          </a:r>
          <a:endParaRPr lang="en-US"/>
        </a:p>
      </dgm:t>
    </dgm:pt>
    <dgm:pt modelId="{6E842511-E0BF-4A04-BCAA-E8267875D735}" type="parTrans" cxnId="{88E8614B-334B-442C-BAED-B74EE095B695}">
      <dgm:prSet/>
      <dgm:spPr/>
      <dgm:t>
        <a:bodyPr/>
        <a:lstStyle/>
        <a:p>
          <a:endParaRPr lang="en-IN"/>
        </a:p>
      </dgm:t>
    </dgm:pt>
    <dgm:pt modelId="{DFA6E6AE-75C1-4268-A33D-C48D6960DA4E}" type="sibTrans" cxnId="{88E8614B-334B-442C-BAED-B74EE095B695}">
      <dgm:prSet/>
      <dgm:spPr/>
      <dgm:t>
        <a:bodyPr/>
        <a:lstStyle/>
        <a:p>
          <a:endParaRPr lang="en-IN"/>
        </a:p>
      </dgm:t>
    </dgm:pt>
    <dgm:pt modelId="{859F06F9-67FC-47E6-AC9A-7D57506A6408}">
      <dgm:prSet/>
      <dgm:spPr/>
      <dgm:t>
        <a:bodyPr/>
        <a:lstStyle/>
        <a:p>
          <a:pPr>
            <a:defRPr b="1"/>
          </a:pPr>
          <a:r>
            <a:rPr lang="en-GB" dirty="0"/>
            <a:t>Demographic Analysis</a:t>
          </a:r>
          <a:endParaRPr lang="en-US" dirty="0"/>
        </a:p>
      </dgm:t>
    </dgm:pt>
    <dgm:pt modelId="{2583C0D2-63AA-4109-B692-82EAC9B890FD}" type="parTrans" cxnId="{8A67FB0B-5A37-48D9-A244-3E85415665C7}">
      <dgm:prSet/>
      <dgm:spPr/>
      <dgm:t>
        <a:bodyPr/>
        <a:lstStyle/>
        <a:p>
          <a:endParaRPr lang="en-IN"/>
        </a:p>
      </dgm:t>
    </dgm:pt>
    <dgm:pt modelId="{7466BB30-004D-44E4-9E84-C2BCB466A6CC}" type="sibTrans" cxnId="{8A67FB0B-5A37-48D9-A244-3E85415665C7}">
      <dgm:prSet/>
      <dgm:spPr/>
      <dgm:t>
        <a:bodyPr/>
        <a:lstStyle/>
        <a:p>
          <a:endParaRPr lang="en-IN"/>
        </a:p>
      </dgm:t>
    </dgm:pt>
    <dgm:pt modelId="{62682CE2-1399-4FA5-9C34-100BB35C5818}" type="pres">
      <dgm:prSet presAssocID="{FA92ABD1-8B5F-4F87-8997-D836F69CDF78}" presName="linear" presStyleCnt="0">
        <dgm:presLayoutVars>
          <dgm:dir/>
          <dgm:animLvl val="lvl"/>
          <dgm:resizeHandles val="exact"/>
        </dgm:presLayoutVars>
      </dgm:prSet>
      <dgm:spPr/>
    </dgm:pt>
    <dgm:pt modelId="{5F6E40C4-EAB3-4D83-A1FD-01B533FBF084}" type="pres">
      <dgm:prSet presAssocID="{8B0DF8F6-29E0-48C1-A2E4-DA0A744E3F98}" presName="parentLin" presStyleCnt="0"/>
      <dgm:spPr/>
    </dgm:pt>
    <dgm:pt modelId="{2AF26524-C001-4F86-ACD9-BB128CF19993}" type="pres">
      <dgm:prSet presAssocID="{8B0DF8F6-29E0-48C1-A2E4-DA0A744E3F98}" presName="parentLeftMargin" presStyleLbl="node1" presStyleIdx="0" presStyleCnt="4"/>
      <dgm:spPr/>
    </dgm:pt>
    <dgm:pt modelId="{50AEE3FF-B74B-43FE-A937-C5B5F46DBE9E}" type="pres">
      <dgm:prSet presAssocID="{8B0DF8F6-29E0-48C1-A2E4-DA0A744E3F98}" presName="parentText" presStyleLbl="node1" presStyleIdx="0" presStyleCnt="4">
        <dgm:presLayoutVars>
          <dgm:chMax val="0"/>
          <dgm:bulletEnabled val="1"/>
        </dgm:presLayoutVars>
      </dgm:prSet>
      <dgm:spPr/>
    </dgm:pt>
    <dgm:pt modelId="{5F3AB8A9-0041-43DD-8A70-5EDEE5701F66}" type="pres">
      <dgm:prSet presAssocID="{8B0DF8F6-29E0-48C1-A2E4-DA0A744E3F98}" presName="negativeSpace" presStyleCnt="0"/>
      <dgm:spPr/>
    </dgm:pt>
    <dgm:pt modelId="{B468B833-E591-45B0-A66D-895D69B71B6E}" type="pres">
      <dgm:prSet presAssocID="{8B0DF8F6-29E0-48C1-A2E4-DA0A744E3F98}" presName="childText" presStyleLbl="conFgAcc1" presStyleIdx="0" presStyleCnt="4">
        <dgm:presLayoutVars>
          <dgm:bulletEnabled val="1"/>
        </dgm:presLayoutVars>
      </dgm:prSet>
      <dgm:spPr/>
    </dgm:pt>
    <dgm:pt modelId="{DFAEF26B-139D-4495-9098-AD7E8067E957}" type="pres">
      <dgm:prSet presAssocID="{EB39C5A9-6953-48BC-99E1-3660C60AB924}" presName="spaceBetweenRectangles" presStyleCnt="0"/>
      <dgm:spPr/>
    </dgm:pt>
    <dgm:pt modelId="{9075C291-8D58-4CDE-880B-9B6B2587905F}" type="pres">
      <dgm:prSet presAssocID="{843437A5-4820-46A6-B7EA-F64F1972E36D}" presName="parentLin" presStyleCnt="0"/>
      <dgm:spPr/>
    </dgm:pt>
    <dgm:pt modelId="{17ACC194-3E4E-43C5-90FE-A332A2261710}" type="pres">
      <dgm:prSet presAssocID="{843437A5-4820-46A6-B7EA-F64F1972E36D}" presName="parentLeftMargin" presStyleLbl="node1" presStyleIdx="0" presStyleCnt="4"/>
      <dgm:spPr/>
    </dgm:pt>
    <dgm:pt modelId="{46613D62-E196-4041-8391-CCDF1489449A}" type="pres">
      <dgm:prSet presAssocID="{843437A5-4820-46A6-B7EA-F64F1972E36D}" presName="parentText" presStyleLbl="node1" presStyleIdx="1" presStyleCnt="4">
        <dgm:presLayoutVars>
          <dgm:chMax val="0"/>
          <dgm:bulletEnabled val="1"/>
        </dgm:presLayoutVars>
      </dgm:prSet>
      <dgm:spPr/>
    </dgm:pt>
    <dgm:pt modelId="{C1BB136D-8EC9-49E2-8468-CBA917268CBB}" type="pres">
      <dgm:prSet presAssocID="{843437A5-4820-46A6-B7EA-F64F1972E36D}" presName="negativeSpace" presStyleCnt="0"/>
      <dgm:spPr/>
    </dgm:pt>
    <dgm:pt modelId="{C9DAA892-56E2-491D-ACED-BDA089DD0D95}" type="pres">
      <dgm:prSet presAssocID="{843437A5-4820-46A6-B7EA-F64F1972E36D}" presName="childText" presStyleLbl="conFgAcc1" presStyleIdx="1" presStyleCnt="4">
        <dgm:presLayoutVars>
          <dgm:bulletEnabled val="1"/>
        </dgm:presLayoutVars>
      </dgm:prSet>
      <dgm:spPr/>
    </dgm:pt>
    <dgm:pt modelId="{A54DBFC8-53F5-4E49-B7DB-20D7ED1E115C}" type="pres">
      <dgm:prSet presAssocID="{9D385E8F-44E0-4B7C-B978-03DF9C8466EB}" presName="spaceBetweenRectangles" presStyleCnt="0"/>
      <dgm:spPr/>
    </dgm:pt>
    <dgm:pt modelId="{7A52098C-1A84-4355-AA98-A3CCB96397FA}" type="pres">
      <dgm:prSet presAssocID="{A657AF3C-6567-422B-96E3-2EBAC22757E0}" presName="parentLin" presStyleCnt="0"/>
      <dgm:spPr/>
    </dgm:pt>
    <dgm:pt modelId="{5A3E0672-5A4E-4448-82CE-B34FE7712AC3}" type="pres">
      <dgm:prSet presAssocID="{A657AF3C-6567-422B-96E3-2EBAC22757E0}" presName="parentLeftMargin" presStyleLbl="node1" presStyleIdx="1" presStyleCnt="4"/>
      <dgm:spPr/>
    </dgm:pt>
    <dgm:pt modelId="{88F1364F-FDF9-4996-9837-8AB8336E67DF}" type="pres">
      <dgm:prSet presAssocID="{A657AF3C-6567-422B-96E3-2EBAC22757E0}" presName="parentText" presStyleLbl="node1" presStyleIdx="2" presStyleCnt="4">
        <dgm:presLayoutVars>
          <dgm:chMax val="0"/>
          <dgm:bulletEnabled val="1"/>
        </dgm:presLayoutVars>
      </dgm:prSet>
      <dgm:spPr/>
    </dgm:pt>
    <dgm:pt modelId="{CFA1D5CB-3B46-4096-8A72-F7990961478F}" type="pres">
      <dgm:prSet presAssocID="{A657AF3C-6567-422B-96E3-2EBAC22757E0}" presName="negativeSpace" presStyleCnt="0"/>
      <dgm:spPr/>
    </dgm:pt>
    <dgm:pt modelId="{4D55DFF5-CAFC-43C6-B81D-6602DBF2AB58}" type="pres">
      <dgm:prSet presAssocID="{A657AF3C-6567-422B-96E3-2EBAC22757E0}" presName="childText" presStyleLbl="conFgAcc1" presStyleIdx="2" presStyleCnt="4">
        <dgm:presLayoutVars>
          <dgm:bulletEnabled val="1"/>
        </dgm:presLayoutVars>
      </dgm:prSet>
      <dgm:spPr/>
    </dgm:pt>
    <dgm:pt modelId="{CB92EE85-003E-4518-B07F-ED22EE35BFE9}" type="pres">
      <dgm:prSet presAssocID="{DFA6E6AE-75C1-4268-A33D-C48D6960DA4E}" presName="spaceBetweenRectangles" presStyleCnt="0"/>
      <dgm:spPr/>
    </dgm:pt>
    <dgm:pt modelId="{8C827828-047F-49A2-9B8D-FC165AB2DBCA}" type="pres">
      <dgm:prSet presAssocID="{859F06F9-67FC-47E6-AC9A-7D57506A6408}" presName="parentLin" presStyleCnt="0"/>
      <dgm:spPr/>
    </dgm:pt>
    <dgm:pt modelId="{8061E9EC-4DD0-4461-AC66-131904BBF63D}" type="pres">
      <dgm:prSet presAssocID="{859F06F9-67FC-47E6-AC9A-7D57506A6408}" presName="parentLeftMargin" presStyleLbl="node1" presStyleIdx="2" presStyleCnt="4"/>
      <dgm:spPr/>
    </dgm:pt>
    <dgm:pt modelId="{5301DC35-26CB-452D-8B7F-753267940F07}" type="pres">
      <dgm:prSet presAssocID="{859F06F9-67FC-47E6-AC9A-7D57506A6408}" presName="parentText" presStyleLbl="node1" presStyleIdx="3" presStyleCnt="4">
        <dgm:presLayoutVars>
          <dgm:chMax val="0"/>
          <dgm:bulletEnabled val="1"/>
        </dgm:presLayoutVars>
      </dgm:prSet>
      <dgm:spPr/>
    </dgm:pt>
    <dgm:pt modelId="{B82356B5-A310-4E3D-B9F7-F4DC75AE2972}" type="pres">
      <dgm:prSet presAssocID="{859F06F9-67FC-47E6-AC9A-7D57506A6408}" presName="negativeSpace" presStyleCnt="0"/>
      <dgm:spPr/>
    </dgm:pt>
    <dgm:pt modelId="{6C14D62F-7EC8-434A-8E05-9B456818A189}" type="pres">
      <dgm:prSet presAssocID="{859F06F9-67FC-47E6-AC9A-7D57506A6408}" presName="childText" presStyleLbl="conFgAcc1" presStyleIdx="3" presStyleCnt="4">
        <dgm:presLayoutVars>
          <dgm:bulletEnabled val="1"/>
        </dgm:presLayoutVars>
      </dgm:prSet>
      <dgm:spPr/>
    </dgm:pt>
  </dgm:ptLst>
  <dgm:cxnLst>
    <dgm:cxn modelId="{8A67FB0B-5A37-48D9-A244-3E85415665C7}" srcId="{FA92ABD1-8B5F-4F87-8997-D836F69CDF78}" destId="{859F06F9-67FC-47E6-AC9A-7D57506A6408}" srcOrd="3" destOrd="0" parTransId="{2583C0D2-63AA-4109-B692-82EAC9B890FD}" sibTransId="{7466BB30-004D-44E4-9E84-C2BCB466A6CC}"/>
    <dgm:cxn modelId="{8C599728-63E3-456B-9B51-93B7623C278E}" type="presOf" srcId="{A657AF3C-6567-422B-96E3-2EBAC22757E0}" destId="{88F1364F-FDF9-4996-9837-8AB8336E67DF}" srcOrd="1" destOrd="0" presId="urn:microsoft.com/office/officeart/2005/8/layout/list1"/>
    <dgm:cxn modelId="{975A173B-3C8D-46AF-9B14-B8EC9BB10E71}" srcId="{FA92ABD1-8B5F-4F87-8997-D836F69CDF78}" destId="{8B0DF8F6-29E0-48C1-A2E4-DA0A744E3F98}" srcOrd="0" destOrd="0" parTransId="{DE007118-BA6E-4030-B5F0-05851126C6FC}" sibTransId="{EB39C5A9-6953-48BC-99E1-3660C60AB924}"/>
    <dgm:cxn modelId="{88E8614B-334B-442C-BAED-B74EE095B695}" srcId="{FA92ABD1-8B5F-4F87-8997-D836F69CDF78}" destId="{A657AF3C-6567-422B-96E3-2EBAC22757E0}" srcOrd="2" destOrd="0" parTransId="{6E842511-E0BF-4A04-BCAA-E8267875D735}" sibTransId="{DFA6E6AE-75C1-4268-A33D-C48D6960DA4E}"/>
    <dgm:cxn modelId="{3B8AC94D-C8BF-423B-89B0-BACF6D4DC45D}" type="presOf" srcId="{843437A5-4820-46A6-B7EA-F64F1972E36D}" destId="{17ACC194-3E4E-43C5-90FE-A332A2261710}" srcOrd="0" destOrd="0" presId="urn:microsoft.com/office/officeart/2005/8/layout/list1"/>
    <dgm:cxn modelId="{C9FBFC50-723A-4BF5-87B7-ABDE66506A7C}" type="presOf" srcId="{A657AF3C-6567-422B-96E3-2EBAC22757E0}" destId="{5A3E0672-5A4E-4448-82CE-B34FE7712AC3}" srcOrd="0" destOrd="0" presId="urn:microsoft.com/office/officeart/2005/8/layout/list1"/>
    <dgm:cxn modelId="{E48C9B75-1483-48E2-85A2-466040CFCEF5}" type="presOf" srcId="{859F06F9-67FC-47E6-AC9A-7D57506A6408}" destId="{5301DC35-26CB-452D-8B7F-753267940F07}" srcOrd="1" destOrd="0" presId="urn:microsoft.com/office/officeart/2005/8/layout/list1"/>
    <dgm:cxn modelId="{873A2378-A46F-48B2-93F8-BB8247E18D20}" type="presOf" srcId="{843437A5-4820-46A6-B7EA-F64F1972E36D}" destId="{46613D62-E196-4041-8391-CCDF1489449A}" srcOrd="1" destOrd="0" presId="urn:microsoft.com/office/officeart/2005/8/layout/list1"/>
    <dgm:cxn modelId="{82ADD088-E720-46E6-9A93-691C2E0EA91C}" type="presOf" srcId="{8B0DF8F6-29E0-48C1-A2E4-DA0A744E3F98}" destId="{50AEE3FF-B74B-43FE-A937-C5B5F46DBE9E}" srcOrd="1" destOrd="0" presId="urn:microsoft.com/office/officeart/2005/8/layout/list1"/>
    <dgm:cxn modelId="{2781068E-EE55-4AA6-8855-FB5D82CBA4C2}" type="presOf" srcId="{859F06F9-67FC-47E6-AC9A-7D57506A6408}" destId="{8061E9EC-4DD0-4461-AC66-131904BBF63D}" srcOrd="0" destOrd="0" presId="urn:microsoft.com/office/officeart/2005/8/layout/list1"/>
    <dgm:cxn modelId="{70730897-388D-4F1D-86C9-89FBE2C6132D}" srcId="{FA92ABD1-8B5F-4F87-8997-D836F69CDF78}" destId="{843437A5-4820-46A6-B7EA-F64F1972E36D}" srcOrd="1" destOrd="0" parTransId="{6F9ED040-A45A-4A4C-959C-A8BA616CEBDC}" sibTransId="{9D385E8F-44E0-4B7C-B978-03DF9C8466EB}"/>
    <dgm:cxn modelId="{664253BF-96B7-4728-AF2E-FE7829A62195}" type="presOf" srcId="{8B0DF8F6-29E0-48C1-A2E4-DA0A744E3F98}" destId="{2AF26524-C001-4F86-ACD9-BB128CF19993}" srcOrd="0" destOrd="0" presId="urn:microsoft.com/office/officeart/2005/8/layout/list1"/>
    <dgm:cxn modelId="{7CEB39C0-01F3-416F-AAF3-9E346CD349D1}" type="presOf" srcId="{FA92ABD1-8B5F-4F87-8997-D836F69CDF78}" destId="{62682CE2-1399-4FA5-9C34-100BB35C5818}" srcOrd="0" destOrd="0" presId="urn:microsoft.com/office/officeart/2005/8/layout/list1"/>
    <dgm:cxn modelId="{10A5706C-4EBD-44B6-88C5-D5BE5180C788}" type="presParOf" srcId="{62682CE2-1399-4FA5-9C34-100BB35C5818}" destId="{5F6E40C4-EAB3-4D83-A1FD-01B533FBF084}" srcOrd="0" destOrd="0" presId="urn:microsoft.com/office/officeart/2005/8/layout/list1"/>
    <dgm:cxn modelId="{A96E9CDF-2C6F-4B9A-9DB1-470CA35E861C}" type="presParOf" srcId="{5F6E40C4-EAB3-4D83-A1FD-01B533FBF084}" destId="{2AF26524-C001-4F86-ACD9-BB128CF19993}" srcOrd="0" destOrd="0" presId="urn:microsoft.com/office/officeart/2005/8/layout/list1"/>
    <dgm:cxn modelId="{6F419E0F-322C-4543-8BD2-F6E7690C4919}" type="presParOf" srcId="{5F6E40C4-EAB3-4D83-A1FD-01B533FBF084}" destId="{50AEE3FF-B74B-43FE-A937-C5B5F46DBE9E}" srcOrd="1" destOrd="0" presId="urn:microsoft.com/office/officeart/2005/8/layout/list1"/>
    <dgm:cxn modelId="{48C9BE8A-9B75-4CF7-A73F-1BCC40DE7F00}" type="presParOf" srcId="{62682CE2-1399-4FA5-9C34-100BB35C5818}" destId="{5F3AB8A9-0041-43DD-8A70-5EDEE5701F66}" srcOrd="1" destOrd="0" presId="urn:microsoft.com/office/officeart/2005/8/layout/list1"/>
    <dgm:cxn modelId="{BC10F2A9-5CA3-485E-8BA9-DDE0AB7CAEA9}" type="presParOf" srcId="{62682CE2-1399-4FA5-9C34-100BB35C5818}" destId="{B468B833-E591-45B0-A66D-895D69B71B6E}" srcOrd="2" destOrd="0" presId="urn:microsoft.com/office/officeart/2005/8/layout/list1"/>
    <dgm:cxn modelId="{FB6187A6-B44E-43F6-BFC5-AAA8F04769ED}" type="presParOf" srcId="{62682CE2-1399-4FA5-9C34-100BB35C5818}" destId="{DFAEF26B-139D-4495-9098-AD7E8067E957}" srcOrd="3" destOrd="0" presId="urn:microsoft.com/office/officeart/2005/8/layout/list1"/>
    <dgm:cxn modelId="{2861080F-DB32-4EAC-96CB-3EB1689C60E5}" type="presParOf" srcId="{62682CE2-1399-4FA5-9C34-100BB35C5818}" destId="{9075C291-8D58-4CDE-880B-9B6B2587905F}" srcOrd="4" destOrd="0" presId="urn:microsoft.com/office/officeart/2005/8/layout/list1"/>
    <dgm:cxn modelId="{A7D6DC5D-E8CE-406F-B160-EA9F0374C9ED}" type="presParOf" srcId="{9075C291-8D58-4CDE-880B-9B6B2587905F}" destId="{17ACC194-3E4E-43C5-90FE-A332A2261710}" srcOrd="0" destOrd="0" presId="urn:microsoft.com/office/officeart/2005/8/layout/list1"/>
    <dgm:cxn modelId="{C401A652-6A06-4D8B-8229-6450FE3331CE}" type="presParOf" srcId="{9075C291-8D58-4CDE-880B-9B6B2587905F}" destId="{46613D62-E196-4041-8391-CCDF1489449A}" srcOrd="1" destOrd="0" presId="urn:microsoft.com/office/officeart/2005/8/layout/list1"/>
    <dgm:cxn modelId="{B3CF02D3-A714-4C7C-A7B2-5257D1C246E0}" type="presParOf" srcId="{62682CE2-1399-4FA5-9C34-100BB35C5818}" destId="{C1BB136D-8EC9-49E2-8468-CBA917268CBB}" srcOrd="5" destOrd="0" presId="urn:microsoft.com/office/officeart/2005/8/layout/list1"/>
    <dgm:cxn modelId="{C382B636-C3A8-4532-ABA2-FFFD91C6992B}" type="presParOf" srcId="{62682CE2-1399-4FA5-9C34-100BB35C5818}" destId="{C9DAA892-56E2-491D-ACED-BDA089DD0D95}" srcOrd="6" destOrd="0" presId="urn:microsoft.com/office/officeart/2005/8/layout/list1"/>
    <dgm:cxn modelId="{C75AB982-C5FB-4207-BAED-35E9C318AEF6}" type="presParOf" srcId="{62682CE2-1399-4FA5-9C34-100BB35C5818}" destId="{A54DBFC8-53F5-4E49-B7DB-20D7ED1E115C}" srcOrd="7" destOrd="0" presId="urn:microsoft.com/office/officeart/2005/8/layout/list1"/>
    <dgm:cxn modelId="{D93C0CC5-88AF-4805-AF66-78CD1FCCE1D3}" type="presParOf" srcId="{62682CE2-1399-4FA5-9C34-100BB35C5818}" destId="{7A52098C-1A84-4355-AA98-A3CCB96397FA}" srcOrd="8" destOrd="0" presId="urn:microsoft.com/office/officeart/2005/8/layout/list1"/>
    <dgm:cxn modelId="{ABC10120-535B-4FA9-BB53-DAD696067E95}" type="presParOf" srcId="{7A52098C-1A84-4355-AA98-A3CCB96397FA}" destId="{5A3E0672-5A4E-4448-82CE-B34FE7712AC3}" srcOrd="0" destOrd="0" presId="urn:microsoft.com/office/officeart/2005/8/layout/list1"/>
    <dgm:cxn modelId="{8AF4BC5A-1906-486F-A93E-E8C3588F3DF7}" type="presParOf" srcId="{7A52098C-1A84-4355-AA98-A3CCB96397FA}" destId="{88F1364F-FDF9-4996-9837-8AB8336E67DF}" srcOrd="1" destOrd="0" presId="urn:microsoft.com/office/officeart/2005/8/layout/list1"/>
    <dgm:cxn modelId="{0A60F803-9CB7-400E-B926-D08711336F9A}" type="presParOf" srcId="{62682CE2-1399-4FA5-9C34-100BB35C5818}" destId="{CFA1D5CB-3B46-4096-8A72-F7990961478F}" srcOrd="9" destOrd="0" presId="urn:microsoft.com/office/officeart/2005/8/layout/list1"/>
    <dgm:cxn modelId="{94137DC1-E09A-4909-BDA5-2D5AC99542B3}" type="presParOf" srcId="{62682CE2-1399-4FA5-9C34-100BB35C5818}" destId="{4D55DFF5-CAFC-43C6-B81D-6602DBF2AB58}" srcOrd="10" destOrd="0" presId="urn:microsoft.com/office/officeart/2005/8/layout/list1"/>
    <dgm:cxn modelId="{122D97DD-B6B1-446A-9336-A18E464226FC}" type="presParOf" srcId="{62682CE2-1399-4FA5-9C34-100BB35C5818}" destId="{CB92EE85-003E-4518-B07F-ED22EE35BFE9}" srcOrd="11" destOrd="0" presId="urn:microsoft.com/office/officeart/2005/8/layout/list1"/>
    <dgm:cxn modelId="{A8897F19-F035-43A9-8BB5-B077E8E434D6}" type="presParOf" srcId="{62682CE2-1399-4FA5-9C34-100BB35C5818}" destId="{8C827828-047F-49A2-9B8D-FC165AB2DBCA}" srcOrd="12" destOrd="0" presId="urn:microsoft.com/office/officeart/2005/8/layout/list1"/>
    <dgm:cxn modelId="{FDADD359-9FB6-4131-B438-2C985D25EF67}" type="presParOf" srcId="{8C827828-047F-49A2-9B8D-FC165AB2DBCA}" destId="{8061E9EC-4DD0-4461-AC66-131904BBF63D}" srcOrd="0" destOrd="0" presId="urn:microsoft.com/office/officeart/2005/8/layout/list1"/>
    <dgm:cxn modelId="{7BD79401-703B-4903-B9C7-D839779CAC1F}" type="presParOf" srcId="{8C827828-047F-49A2-9B8D-FC165AB2DBCA}" destId="{5301DC35-26CB-452D-8B7F-753267940F07}" srcOrd="1" destOrd="0" presId="urn:microsoft.com/office/officeart/2005/8/layout/list1"/>
    <dgm:cxn modelId="{32AC0DB3-5654-4C0C-9EAF-3A859E70B792}" type="presParOf" srcId="{62682CE2-1399-4FA5-9C34-100BB35C5818}" destId="{B82356B5-A310-4E3D-B9F7-F4DC75AE2972}" srcOrd="13" destOrd="0" presId="urn:microsoft.com/office/officeart/2005/8/layout/list1"/>
    <dgm:cxn modelId="{BD6D00C6-8E4A-426F-BB50-C3635EE2BAFD}" type="presParOf" srcId="{62682CE2-1399-4FA5-9C34-100BB35C5818}" destId="{6C14D62F-7EC8-434A-8E05-9B456818A189}" srcOrd="14" destOrd="0" presId="urn:microsoft.com/office/officeart/2005/8/layout/lis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68B833-E591-45B0-A66D-895D69B71B6E}">
      <dsp:nvSpPr>
        <dsp:cNvPr id="0" name=""/>
        <dsp:cNvSpPr/>
      </dsp:nvSpPr>
      <dsp:spPr>
        <a:xfrm>
          <a:off x="0" y="458792"/>
          <a:ext cx="6172199" cy="6804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0AEE3FF-B74B-43FE-A937-C5B5F46DBE9E}">
      <dsp:nvSpPr>
        <dsp:cNvPr id="0" name=""/>
        <dsp:cNvSpPr/>
      </dsp:nvSpPr>
      <dsp:spPr>
        <a:xfrm>
          <a:off x="308610" y="60272"/>
          <a:ext cx="4320540" cy="797040"/>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63306" tIns="0" rIns="163306" bIns="0" numCol="1" spcCol="1270" anchor="ctr" anchorCtr="0">
          <a:noAutofit/>
        </a:bodyPr>
        <a:lstStyle/>
        <a:p>
          <a:pPr marL="0" lvl="0" indent="0" algn="l" defTabSz="1200150">
            <a:lnSpc>
              <a:spcPct val="90000"/>
            </a:lnSpc>
            <a:spcBef>
              <a:spcPct val="0"/>
            </a:spcBef>
            <a:spcAft>
              <a:spcPct val="35000"/>
            </a:spcAft>
            <a:buNone/>
            <a:defRPr b="1"/>
          </a:pPr>
          <a:r>
            <a:rPr lang="en-GB" sz="2700" kern="1200"/>
            <a:t>Sales Analysis</a:t>
          </a:r>
          <a:endParaRPr lang="en-US" sz="2700" kern="1200"/>
        </a:p>
      </dsp:txBody>
      <dsp:txXfrm>
        <a:off x="347518" y="99180"/>
        <a:ext cx="4242724" cy="719224"/>
      </dsp:txXfrm>
    </dsp:sp>
    <dsp:sp modelId="{C9DAA892-56E2-491D-ACED-BDA089DD0D95}">
      <dsp:nvSpPr>
        <dsp:cNvPr id="0" name=""/>
        <dsp:cNvSpPr/>
      </dsp:nvSpPr>
      <dsp:spPr>
        <a:xfrm>
          <a:off x="0" y="1683512"/>
          <a:ext cx="6172199" cy="6804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6613D62-E196-4041-8391-CCDF1489449A}">
      <dsp:nvSpPr>
        <dsp:cNvPr id="0" name=""/>
        <dsp:cNvSpPr/>
      </dsp:nvSpPr>
      <dsp:spPr>
        <a:xfrm>
          <a:off x="308610" y="1284992"/>
          <a:ext cx="4320540" cy="797040"/>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63306" tIns="0" rIns="163306" bIns="0" numCol="1" spcCol="1270" anchor="ctr" anchorCtr="0">
          <a:noAutofit/>
        </a:bodyPr>
        <a:lstStyle/>
        <a:p>
          <a:pPr marL="0" lvl="0" indent="0" algn="l" defTabSz="1200150">
            <a:lnSpc>
              <a:spcPct val="90000"/>
            </a:lnSpc>
            <a:spcBef>
              <a:spcPct val="0"/>
            </a:spcBef>
            <a:spcAft>
              <a:spcPct val="35000"/>
            </a:spcAft>
            <a:buNone/>
            <a:defRPr b="1"/>
          </a:pPr>
          <a:r>
            <a:rPr lang="en-GB" sz="2700" kern="1200"/>
            <a:t>Product Analysis</a:t>
          </a:r>
          <a:endParaRPr lang="en-US" sz="2700" kern="1200"/>
        </a:p>
      </dsp:txBody>
      <dsp:txXfrm>
        <a:off x="347518" y="1323900"/>
        <a:ext cx="4242724" cy="719224"/>
      </dsp:txXfrm>
    </dsp:sp>
    <dsp:sp modelId="{4D55DFF5-CAFC-43C6-B81D-6602DBF2AB58}">
      <dsp:nvSpPr>
        <dsp:cNvPr id="0" name=""/>
        <dsp:cNvSpPr/>
      </dsp:nvSpPr>
      <dsp:spPr>
        <a:xfrm>
          <a:off x="0" y="2908232"/>
          <a:ext cx="6172199" cy="6804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8F1364F-FDF9-4996-9837-8AB8336E67DF}">
      <dsp:nvSpPr>
        <dsp:cNvPr id="0" name=""/>
        <dsp:cNvSpPr/>
      </dsp:nvSpPr>
      <dsp:spPr>
        <a:xfrm>
          <a:off x="308610" y="2509712"/>
          <a:ext cx="4320540" cy="797040"/>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63306" tIns="0" rIns="163306" bIns="0" numCol="1" spcCol="1270" anchor="ctr" anchorCtr="0">
          <a:noAutofit/>
        </a:bodyPr>
        <a:lstStyle/>
        <a:p>
          <a:pPr marL="0" lvl="0" indent="0" algn="l" defTabSz="1200150">
            <a:lnSpc>
              <a:spcPct val="90000"/>
            </a:lnSpc>
            <a:spcBef>
              <a:spcPct val="0"/>
            </a:spcBef>
            <a:spcAft>
              <a:spcPct val="35000"/>
            </a:spcAft>
            <a:buNone/>
            <a:defRPr b="1"/>
          </a:pPr>
          <a:r>
            <a:rPr lang="en-GB" sz="2700" kern="1200"/>
            <a:t>Customer Analysis</a:t>
          </a:r>
          <a:endParaRPr lang="en-US" sz="2700" kern="1200"/>
        </a:p>
      </dsp:txBody>
      <dsp:txXfrm>
        <a:off x="347518" y="2548620"/>
        <a:ext cx="4242724" cy="719224"/>
      </dsp:txXfrm>
    </dsp:sp>
    <dsp:sp modelId="{6C14D62F-7EC8-434A-8E05-9B456818A189}">
      <dsp:nvSpPr>
        <dsp:cNvPr id="0" name=""/>
        <dsp:cNvSpPr/>
      </dsp:nvSpPr>
      <dsp:spPr>
        <a:xfrm>
          <a:off x="0" y="4132952"/>
          <a:ext cx="6172199" cy="6804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301DC35-26CB-452D-8B7F-753267940F07}">
      <dsp:nvSpPr>
        <dsp:cNvPr id="0" name=""/>
        <dsp:cNvSpPr/>
      </dsp:nvSpPr>
      <dsp:spPr>
        <a:xfrm>
          <a:off x="308610" y="3734432"/>
          <a:ext cx="4320540" cy="797040"/>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63306" tIns="0" rIns="163306" bIns="0" numCol="1" spcCol="1270" anchor="ctr" anchorCtr="0">
          <a:noAutofit/>
        </a:bodyPr>
        <a:lstStyle/>
        <a:p>
          <a:pPr marL="0" lvl="0" indent="0" algn="l" defTabSz="1200150">
            <a:lnSpc>
              <a:spcPct val="90000"/>
            </a:lnSpc>
            <a:spcBef>
              <a:spcPct val="0"/>
            </a:spcBef>
            <a:spcAft>
              <a:spcPct val="35000"/>
            </a:spcAft>
            <a:buNone/>
            <a:defRPr b="1"/>
          </a:pPr>
          <a:r>
            <a:rPr lang="en-GB" sz="2700" kern="1200" dirty="0"/>
            <a:t>Demographic Analysis</a:t>
          </a:r>
          <a:endParaRPr lang="en-US" sz="2700" kern="1200" dirty="0"/>
        </a:p>
      </dsp:txBody>
      <dsp:txXfrm>
        <a:off x="347518" y="3773340"/>
        <a:ext cx="4242724" cy="719224"/>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AC74A-664E-43D3-859E-B35855730D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710C658-31F9-4A67-8267-E3463B262A3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AD794A-17F4-48F7-A14F-39DCAE091952}" type="datetimeFigureOut">
              <a:rPr lang="en-US" smtClean="0"/>
              <a:t>7/21/2023</a:t>
            </a:fld>
            <a:endParaRPr lang="en-US" dirty="0"/>
          </a:p>
        </p:txBody>
      </p:sp>
      <p:sp>
        <p:nvSpPr>
          <p:cNvPr id="4" name="Footer Placeholder 3">
            <a:extLst>
              <a:ext uri="{FF2B5EF4-FFF2-40B4-BE49-F238E27FC236}">
                <a16:creationId xmlns:a16="http://schemas.microsoft.com/office/drawing/2014/main" id="{CD7BBBF1-3A7A-4F4B-8592-578ABE65B71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A02F046-B531-4374-9A89-AC21BCA06E1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D2DFAA7-D3C3-4D01-9299-453E25D16D4E}" type="slidenum">
              <a:rPr lang="en-US" smtClean="0"/>
              <a:t>‹#›</a:t>
            </a:fld>
            <a:endParaRPr lang="en-US" dirty="0"/>
          </a:p>
        </p:txBody>
      </p:sp>
    </p:spTree>
    <p:extLst>
      <p:ext uri="{BB962C8B-B14F-4D97-AF65-F5344CB8AC3E}">
        <p14:creationId xmlns:p14="http://schemas.microsoft.com/office/powerpoint/2010/main" val="900527363"/>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media/image4.png>
</file>

<file path=ppt/media/image5.jpeg>
</file>

<file path=ppt/media/image6.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4C6A87-CC60-415C-BFEE-13D1CAD6861A}" type="datetimeFigureOut">
              <a:rPr lang="en-US" smtClean="0"/>
              <a:t>7/21/2023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C51814-3B91-4036-94D2-3977634EE214}" type="slidenum">
              <a:rPr lang="en-US" smtClean="0"/>
              <a:t>‹#›</a:t>
            </a:fld>
            <a:endParaRPr lang="en-US" dirty="0"/>
          </a:p>
        </p:txBody>
      </p:sp>
    </p:spTree>
    <p:extLst>
      <p:ext uri="{BB962C8B-B14F-4D97-AF65-F5344CB8AC3E}">
        <p14:creationId xmlns:p14="http://schemas.microsoft.com/office/powerpoint/2010/main" val="13006257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1F1F1F"/>
                </a:solidFill>
                <a:effectLst/>
                <a:latin typeface="Google Sans"/>
              </a:rPr>
              <a:t>Hi everyone,</a:t>
            </a:r>
          </a:p>
          <a:p>
            <a:pPr algn="l"/>
            <a:endParaRPr lang="en-GB" b="0" i="0" dirty="0">
              <a:solidFill>
                <a:srgbClr val="1F1F1F"/>
              </a:solidFill>
              <a:effectLst/>
              <a:latin typeface="Google Sans"/>
            </a:endParaRPr>
          </a:p>
          <a:p>
            <a:pPr algn="l"/>
            <a:r>
              <a:rPr lang="en-GB" b="0" i="0" dirty="0">
                <a:solidFill>
                  <a:srgbClr val="1F1F1F"/>
                </a:solidFill>
                <a:effectLst/>
                <a:latin typeface="Google Sans"/>
              </a:rPr>
              <a:t>My name is Shiraj Ahmad,</a:t>
            </a:r>
          </a:p>
          <a:p>
            <a:pPr algn="l"/>
            <a:r>
              <a:rPr lang="en-GB" b="0" i="0" dirty="0">
                <a:solidFill>
                  <a:srgbClr val="1F1F1F"/>
                </a:solidFill>
                <a:effectLst/>
                <a:latin typeface="Google Sans"/>
              </a:rPr>
              <a:t> and I'm a mentor here for data science. </a:t>
            </a:r>
          </a:p>
          <a:p>
            <a:pPr algn="l"/>
            <a:r>
              <a:rPr lang="en-GB" b="0" i="0" dirty="0">
                <a:solidFill>
                  <a:srgbClr val="1F1F1F"/>
                </a:solidFill>
                <a:effectLst/>
                <a:latin typeface="Google Sans"/>
              </a:rPr>
              <a:t>In this session, I'll be explaining Power BI's Capstone Project: Retail </a:t>
            </a:r>
          </a:p>
          <a:p>
            <a:pPr algn="l"/>
            <a:r>
              <a:rPr lang="en-GB" b="0" i="0" dirty="0">
                <a:solidFill>
                  <a:srgbClr val="1F1F1F"/>
                </a:solidFill>
                <a:effectLst/>
                <a:latin typeface="Google Sans"/>
              </a:rPr>
              <a:t>First, congratulations on completing Excel, SQL, and Power BI. </a:t>
            </a:r>
          </a:p>
          <a:p>
            <a:pPr algn="l"/>
            <a:r>
              <a:rPr lang="en-GB" b="0" i="0" dirty="0">
                <a:solidFill>
                  <a:srgbClr val="1F1F1F"/>
                </a:solidFill>
                <a:effectLst/>
                <a:latin typeface="Google Sans"/>
              </a:rPr>
              <a:t>After completing this Capstone Project, you'll be job-ready!</a:t>
            </a:r>
          </a:p>
          <a:p>
            <a:pPr algn="l"/>
            <a:r>
              <a:rPr lang="en-GB" b="0" i="0" dirty="0">
                <a:solidFill>
                  <a:srgbClr val="1F1F1F"/>
                </a:solidFill>
                <a:effectLst/>
                <a:latin typeface="Google Sans"/>
              </a:rPr>
              <a:t>So, let's get started.</a:t>
            </a:r>
          </a:p>
        </p:txBody>
      </p:sp>
      <p:sp>
        <p:nvSpPr>
          <p:cNvPr id="4" name="Slide Number Placeholder 3"/>
          <p:cNvSpPr>
            <a:spLocks noGrp="1"/>
          </p:cNvSpPr>
          <p:nvPr>
            <p:ph type="sldNum" sz="quarter" idx="5"/>
          </p:nvPr>
        </p:nvSpPr>
        <p:spPr/>
        <p:txBody>
          <a:bodyPr/>
          <a:lstStyle/>
          <a:p>
            <a:fld id="{6DC51814-3B91-4036-94D2-3977634EE214}" type="slidenum">
              <a:rPr lang="en-US" smtClean="0"/>
              <a:t>1</a:t>
            </a:fld>
            <a:endParaRPr lang="en-US" dirty="0"/>
          </a:p>
        </p:txBody>
      </p:sp>
    </p:spTree>
    <p:extLst>
      <p:ext uri="{BB962C8B-B14F-4D97-AF65-F5344CB8AC3E}">
        <p14:creationId xmlns:p14="http://schemas.microsoft.com/office/powerpoint/2010/main" val="16211573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r>
              <a:rPr lang="en-GB" b="0" i="0" dirty="0">
                <a:solidFill>
                  <a:srgbClr val="374151"/>
                </a:solidFill>
                <a:effectLst/>
                <a:latin typeface="Söhne"/>
              </a:rPr>
            </a:br>
            <a:r>
              <a:rPr lang="en-GB" b="0" i="0" dirty="0">
                <a:solidFill>
                  <a:srgbClr val="374151"/>
                </a:solidFill>
                <a:effectLst/>
                <a:latin typeface="Söhne"/>
              </a:rPr>
              <a:t>Overview of Power BI Dashboard for Retail Database:</a:t>
            </a:r>
          </a:p>
          <a:p>
            <a:pPr algn="l"/>
            <a:endParaRPr lang="en-GB" b="0" i="0" dirty="0">
              <a:solidFill>
                <a:srgbClr val="374151"/>
              </a:solidFill>
              <a:effectLst/>
              <a:latin typeface="Söhne"/>
            </a:endParaRPr>
          </a:p>
          <a:p>
            <a:pPr algn="l"/>
            <a:r>
              <a:rPr lang="en-GB" b="0" i="0" dirty="0">
                <a:solidFill>
                  <a:srgbClr val="374151"/>
                </a:solidFill>
                <a:effectLst/>
                <a:latin typeface="Söhne"/>
              </a:rPr>
              <a:t>The Power BI Dashboard for the Retail Database is a comprehensive and insightful tool designed to </a:t>
            </a:r>
            <a:r>
              <a:rPr lang="en-GB" b="0" i="0" dirty="0" err="1">
                <a:solidFill>
                  <a:srgbClr val="374151"/>
                </a:solidFill>
                <a:effectLst/>
                <a:latin typeface="Söhne"/>
              </a:rPr>
              <a:t>analyze</a:t>
            </a:r>
            <a:r>
              <a:rPr lang="en-GB" b="0" i="0" dirty="0">
                <a:solidFill>
                  <a:srgbClr val="374151"/>
                </a:solidFill>
                <a:effectLst/>
                <a:latin typeface="Söhne"/>
              </a:rPr>
              <a:t> various aspects of the retail business. It focuses on four key areas: Sales Analysis, Product Analysis, Customer Analysis, and Demographic Analysis. By leveraging data from the retail database, the dashboard offers valuable visualizations and analytics to support data-driven decision-making and strategic planning.</a:t>
            </a:r>
          </a:p>
          <a:p>
            <a:pPr algn="l"/>
            <a:endParaRPr lang="en-GB" b="0" i="0" dirty="0">
              <a:solidFill>
                <a:srgbClr val="374151"/>
              </a:solidFill>
              <a:effectLst/>
              <a:latin typeface="Söhne"/>
            </a:endParaRPr>
          </a:p>
          <a:p>
            <a:pPr algn="l"/>
            <a:r>
              <a:rPr lang="en-GB" b="0" i="0" dirty="0">
                <a:solidFill>
                  <a:srgbClr val="374151"/>
                </a:solidFill>
                <a:effectLst/>
                <a:latin typeface="Söhne"/>
              </a:rPr>
              <a:t>Sales Analysis: The Sales Analysis section of the dashboard provides a detailed overview of the retail business's sales performance. It includes key metrics such as total revenue, sales trends over time, and sales by product categories. Users can drill down into sales data to identify top-selling products, best-performing regions, and peak sales periods. This analysis helps retailers optimize inventory, plan promotions, and forecast revenue.</a:t>
            </a:r>
          </a:p>
          <a:p>
            <a:pPr algn="l"/>
            <a:endParaRPr lang="en-GB" b="0" i="0" dirty="0">
              <a:solidFill>
                <a:srgbClr val="374151"/>
              </a:solidFill>
              <a:effectLst/>
              <a:latin typeface="Söhne"/>
            </a:endParaRPr>
          </a:p>
          <a:p>
            <a:pPr algn="l"/>
            <a:r>
              <a:rPr lang="en-GB" b="0" i="0" dirty="0">
                <a:solidFill>
                  <a:srgbClr val="374151"/>
                </a:solidFill>
                <a:effectLst/>
                <a:latin typeface="Söhne"/>
              </a:rPr>
              <a:t>Product Analysis: The Product Analysis section focuses on understanding product performance and trends. It showcases product sales, inventory levels, and customer feedback for each product category. Users can explore product-specific data, such as best-selling items, slow-moving products, and product profitability. This analysis enables retailers to make data-driven decisions about product assortment, pricing, and marketing strategies.</a:t>
            </a:r>
          </a:p>
          <a:p>
            <a:pPr algn="l"/>
            <a:endParaRPr lang="en-GB" b="0" i="0" dirty="0">
              <a:solidFill>
                <a:srgbClr val="374151"/>
              </a:solidFill>
              <a:effectLst/>
              <a:latin typeface="Söhne"/>
            </a:endParaRPr>
          </a:p>
          <a:p>
            <a:pPr algn="l"/>
            <a:r>
              <a:rPr lang="en-GB" b="0" i="0" dirty="0">
                <a:solidFill>
                  <a:srgbClr val="374151"/>
                </a:solidFill>
                <a:effectLst/>
                <a:latin typeface="Söhne"/>
              </a:rPr>
              <a:t>Customer Analysis: The Customer Analysis section provides insights into customer </a:t>
            </a:r>
            <a:r>
              <a:rPr lang="en-GB" b="0" i="0" dirty="0" err="1">
                <a:solidFill>
                  <a:srgbClr val="374151"/>
                </a:solidFill>
                <a:effectLst/>
                <a:latin typeface="Söhne"/>
              </a:rPr>
              <a:t>behavior</a:t>
            </a:r>
            <a:r>
              <a:rPr lang="en-GB" b="0" i="0" dirty="0">
                <a:solidFill>
                  <a:srgbClr val="374151"/>
                </a:solidFill>
                <a:effectLst/>
                <a:latin typeface="Söhne"/>
              </a:rPr>
              <a:t> and preferences. It includes metrics like customer demographics, purchase frequency, and customer loyalty. By segmenting customers based on buying patterns, retailers can tailor marketing campaigns and enhance customer retention strategies. Additionally, customer feedback data helps identify areas for improvement and enhances the overall customer experience.</a:t>
            </a:r>
          </a:p>
          <a:p>
            <a:pPr algn="l"/>
            <a:endParaRPr lang="en-GB" b="0" i="0" dirty="0">
              <a:solidFill>
                <a:srgbClr val="374151"/>
              </a:solidFill>
              <a:effectLst/>
              <a:latin typeface="Söhne"/>
            </a:endParaRPr>
          </a:p>
          <a:p>
            <a:pPr algn="l"/>
            <a:r>
              <a:rPr lang="en-GB" b="0" i="0" dirty="0">
                <a:solidFill>
                  <a:srgbClr val="374151"/>
                </a:solidFill>
                <a:effectLst/>
                <a:latin typeface="Söhne"/>
              </a:rPr>
              <a:t>Demographic Analysis: The Demographic Analysis section focuses on understanding the customer base's demographics. It presents visualizations of customer age groups, gender distribution, and geographic locations. Retailers can use this information to identify target demographics, customize marketing messages, and expand into new markets based on customer profiles.</a:t>
            </a:r>
          </a:p>
          <a:p>
            <a:pPr algn="l"/>
            <a:endParaRPr lang="en-GB" b="0" i="0" dirty="0">
              <a:solidFill>
                <a:srgbClr val="374151"/>
              </a:solidFill>
              <a:effectLst/>
              <a:latin typeface="Söhne"/>
            </a:endParaRPr>
          </a:p>
          <a:p>
            <a:pPr algn="l">
              <a:buFont typeface="+mj-lt"/>
              <a:buNone/>
            </a:pPr>
            <a:r>
              <a:rPr lang="en-GB" b="0" i="0" dirty="0">
                <a:solidFill>
                  <a:srgbClr val="374151"/>
                </a:solidFill>
                <a:effectLst/>
                <a:latin typeface="Söhne"/>
              </a:rPr>
              <a:t>Comprehensive Retail Insights: The Power BI Dashboard offers a holistic view of the retail business, providing valuable insights into sales, product performance, customer </a:t>
            </a:r>
            <a:r>
              <a:rPr lang="en-GB" b="0" i="0" dirty="0" err="1">
                <a:solidFill>
                  <a:srgbClr val="374151"/>
                </a:solidFill>
                <a:effectLst/>
                <a:latin typeface="Söhne"/>
              </a:rPr>
              <a:t>behavior</a:t>
            </a:r>
            <a:r>
              <a:rPr lang="en-GB" b="0" i="0" dirty="0">
                <a:solidFill>
                  <a:srgbClr val="374151"/>
                </a:solidFill>
                <a:effectLst/>
                <a:latin typeface="Söhne"/>
              </a:rPr>
              <a:t>, and demographics.</a:t>
            </a:r>
          </a:p>
          <a:p>
            <a:pPr algn="l">
              <a:buFont typeface="+mj-lt"/>
              <a:buNone/>
            </a:pPr>
            <a:r>
              <a:rPr lang="en-GB" b="0" i="0" dirty="0">
                <a:solidFill>
                  <a:srgbClr val="374151"/>
                </a:solidFill>
                <a:effectLst/>
                <a:latin typeface="Söhne"/>
              </a:rPr>
              <a:t>Actionable Analytics: By presenting data through interactive visualizations, the dashboard enables users to derive actionable insights and make informed decisions that positively impact business outcomes.</a:t>
            </a:r>
          </a:p>
          <a:p>
            <a:pPr algn="l">
              <a:buFont typeface="+mj-lt"/>
              <a:buNone/>
            </a:pPr>
            <a:r>
              <a:rPr lang="en-GB" b="0" i="0" dirty="0">
                <a:solidFill>
                  <a:srgbClr val="374151"/>
                </a:solidFill>
                <a:effectLst/>
                <a:latin typeface="Söhne"/>
              </a:rPr>
              <a:t>Enhanced Customer Engagement: Understanding customer preferences through demographic and customer </a:t>
            </a:r>
            <a:r>
              <a:rPr lang="en-GB" b="0" i="0" dirty="0" err="1">
                <a:solidFill>
                  <a:srgbClr val="374151"/>
                </a:solidFill>
                <a:effectLst/>
                <a:latin typeface="Söhne"/>
              </a:rPr>
              <a:t>behavior</a:t>
            </a:r>
            <a:r>
              <a:rPr lang="en-GB" b="0" i="0" dirty="0">
                <a:solidFill>
                  <a:srgbClr val="374151"/>
                </a:solidFill>
                <a:effectLst/>
                <a:latin typeface="Söhne"/>
              </a:rPr>
              <a:t> analysis helps retailers personalize interactions and create more engaging shopping experiences.</a:t>
            </a:r>
          </a:p>
          <a:p>
            <a:pPr algn="l">
              <a:buFont typeface="+mj-lt"/>
              <a:buNone/>
            </a:pPr>
            <a:r>
              <a:rPr lang="en-GB" b="0" i="0" dirty="0">
                <a:solidFill>
                  <a:srgbClr val="374151"/>
                </a:solidFill>
                <a:effectLst/>
                <a:latin typeface="Söhne"/>
              </a:rPr>
              <a:t>Improved Inventory Management: Sales and product analysis empower retailers to optimize inventory levels, ensuring the availability of popular products while minimizing excess stock.</a:t>
            </a:r>
          </a:p>
          <a:p>
            <a:pPr algn="l">
              <a:buFont typeface="+mj-lt"/>
              <a:buNone/>
            </a:pPr>
            <a:endParaRPr lang="en-GB" b="0" i="0" dirty="0">
              <a:solidFill>
                <a:srgbClr val="374151"/>
              </a:solidFill>
              <a:effectLst/>
              <a:latin typeface="Söhne"/>
            </a:endParaRPr>
          </a:p>
          <a:p>
            <a:pPr algn="l">
              <a:buFont typeface="+mj-lt"/>
              <a:buNone/>
            </a:pPr>
            <a:r>
              <a:rPr lang="en-GB" b="0" i="0" dirty="0">
                <a:solidFill>
                  <a:srgbClr val="374151"/>
                </a:solidFill>
                <a:effectLst/>
                <a:latin typeface="Söhne"/>
              </a:rPr>
              <a:t>Data-Driven Marketing Strategies: With customer and sales data at their disposal, retailers can implement targeted marketing campaigns that resonate with their customer base, leading to increased customer acquisition and retention.</a:t>
            </a:r>
          </a:p>
          <a:p>
            <a:pPr algn="l"/>
            <a:r>
              <a:rPr lang="en-GB" b="0" i="0" dirty="0">
                <a:solidFill>
                  <a:srgbClr val="374151"/>
                </a:solidFill>
                <a:effectLst/>
                <a:latin typeface="Söhne"/>
              </a:rPr>
              <a:t>In conclusion, the Power BI Dashboard for the Retail Database offers a comprehensive solution for </a:t>
            </a:r>
            <a:r>
              <a:rPr lang="en-GB" b="0" i="0" dirty="0" err="1">
                <a:solidFill>
                  <a:srgbClr val="374151"/>
                </a:solidFill>
                <a:effectLst/>
                <a:latin typeface="Söhne"/>
              </a:rPr>
              <a:t>analyzing</a:t>
            </a:r>
            <a:r>
              <a:rPr lang="en-GB" b="0" i="0" dirty="0">
                <a:solidFill>
                  <a:srgbClr val="374151"/>
                </a:solidFill>
                <a:effectLst/>
                <a:latin typeface="Söhne"/>
              </a:rPr>
              <a:t> sales, product performance, customer </a:t>
            </a:r>
            <a:r>
              <a:rPr lang="en-GB" b="0" i="0" dirty="0" err="1">
                <a:solidFill>
                  <a:srgbClr val="374151"/>
                </a:solidFill>
                <a:effectLst/>
                <a:latin typeface="Söhne"/>
              </a:rPr>
              <a:t>behavior</a:t>
            </a:r>
            <a:r>
              <a:rPr lang="en-GB" b="0" i="0" dirty="0">
                <a:solidFill>
                  <a:srgbClr val="374151"/>
                </a:solidFill>
                <a:effectLst/>
                <a:latin typeface="Söhne"/>
              </a:rPr>
              <a:t>, and demographics. By leveraging these valuable insights, retailers can enhance decision-making, improve customer experiences, optimize inventory, and drive business growth in the competitive retail landscape.</a:t>
            </a:r>
          </a:p>
          <a:p>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2</a:t>
            </a:fld>
            <a:endParaRPr lang="en-US" dirty="0"/>
          </a:p>
        </p:txBody>
      </p:sp>
    </p:spTree>
    <p:extLst>
      <p:ext uri="{BB962C8B-B14F-4D97-AF65-F5344CB8AC3E}">
        <p14:creationId xmlns:p14="http://schemas.microsoft.com/office/powerpoint/2010/main" val="35735125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Problem Statement for Power BI Dashboard using Retail Database:</a:t>
            </a:r>
          </a:p>
          <a:p>
            <a:endParaRPr lang="en-GB" dirty="0"/>
          </a:p>
          <a:p>
            <a:r>
              <a:rPr lang="en-GB" dirty="0"/>
              <a:t>Objective:</a:t>
            </a:r>
          </a:p>
          <a:p>
            <a:r>
              <a:rPr lang="en-GB" dirty="0"/>
              <a:t>The objective of this project is to develop a Power BI dashboard using the Retail Database that provides comprehensive insights into the retail business's performance. The dashboard aims to facilitate data-driven decision-making, optimize sales strategies, and enhance customer experiences.</a:t>
            </a:r>
          </a:p>
          <a:p>
            <a:endParaRPr lang="en-GB" dirty="0"/>
          </a:p>
          <a:p>
            <a:r>
              <a:rPr lang="en-GB" dirty="0"/>
              <a:t>Analysis Scope:</a:t>
            </a:r>
          </a:p>
          <a:p>
            <a:r>
              <a:rPr lang="en-GB" dirty="0"/>
              <a:t>The analysis will focus on four key areas: Sales Analysis, Product Analysis, Customer Analysis, and Demographic Analysis. It will cover sales trends, product performance, customer </a:t>
            </a:r>
            <a:r>
              <a:rPr lang="en-GB" dirty="0" err="1"/>
              <a:t>behavior</a:t>
            </a:r>
            <a:r>
              <a:rPr lang="en-GB" dirty="0"/>
              <a:t>, and customer demographics to offer a comprehensive understanding of the retail business.</a:t>
            </a:r>
          </a:p>
          <a:p>
            <a:endParaRPr lang="en-GB" dirty="0"/>
          </a:p>
          <a:p>
            <a:r>
              <a:rPr lang="en-GB" dirty="0"/>
              <a:t>Goal:</a:t>
            </a:r>
          </a:p>
          <a:p>
            <a:r>
              <a:rPr lang="en-GB" dirty="0"/>
              <a:t>The primary goal of the Power BI dashboard is to empower retail stakeholders with actionable insights. The dashboard will help identify top-selling products, peak sales periods, customer preferences, and target demographics. It will enable retailers to make informed decisions to boost sales, optimize inventory, and tailor marketing strategies.</a:t>
            </a:r>
          </a:p>
          <a:p>
            <a:endParaRPr lang="en-GB" dirty="0"/>
          </a:p>
          <a:p>
            <a:r>
              <a:rPr lang="en-GB" dirty="0"/>
              <a:t>Insights &amp; Recommendations:</a:t>
            </a:r>
          </a:p>
          <a:p>
            <a:r>
              <a:rPr lang="en-GB" dirty="0"/>
              <a:t>The Power BI dashboard will provide valuable insights into sales performance, product trends, customer </a:t>
            </a:r>
            <a:r>
              <a:rPr lang="en-GB" dirty="0" err="1"/>
              <a:t>behavior</a:t>
            </a:r>
            <a:r>
              <a:rPr lang="en-GB" dirty="0"/>
              <a:t>, and demographic patterns. It will identify high-performing products, low-performing items, customer preferences, and opportunities for customer engagement and retention. Based on the analysis, the dashboard will recommend targeted marketing strategies, inventory optimization, and personalized customer experiences.</a:t>
            </a:r>
          </a:p>
          <a:p>
            <a:endParaRPr lang="en-GB" dirty="0"/>
          </a:p>
          <a:p>
            <a:r>
              <a:rPr lang="en-GB" dirty="0"/>
              <a:t>Report &amp; Presentation:</a:t>
            </a:r>
          </a:p>
          <a:p>
            <a:r>
              <a:rPr lang="en-GB" dirty="0"/>
              <a:t>The final deliverables will include a comprehensive report detailing the data sources, data </a:t>
            </a:r>
            <a:r>
              <a:rPr lang="en-GB" dirty="0" err="1"/>
              <a:t>modeling</a:t>
            </a:r>
            <a:r>
              <a:rPr lang="en-GB" dirty="0"/>
              <a:t>, and data cleaning processes used to create the Power BI dashboard. The report will describe the key insights derived from the dashboard's analysis and outline the actionable recommendations for business improvement. The presentation will showcase the dashboard's visualizations, the significance of the findings, and how stakeholders can utilize the dashboard for effective decision-making.</a:t>
            </a:r>
          </a:p>
          <a:p>
            <a:endParaRPr lang="en-GB" dirty="0"/>
          </a:p>
          <a:p>
            <a:r>
              <a:rPr lang="en-GB" dirty="0"/>
              <a:t>The Power BI dashboard, along with the report and presentation, will serve as a powerful tool for retail stakeholders, providing a deeper understanding of sales, products, customers, and demographics. It will enable retailers to optimize their business strategies, enhance customer satisfaction, and achieve business growth and success in the competitive retail market.</a:t>
            </a:r>
          </a:p>
          <a:p>
            <a:endParaRPr lang="en-GB" dirty="0"/>
          </a:p>
        </p:txBody>
      </p:sp>
      <p:sp>
        <p:nvSpPr>
          <p:cNvPr id="4" name="Slide Number Placeholder 3"/>
          <p:cNvSpPr>
            <a:spLocks noGrp="1"/>
          </p:cNvSpPr>
          <p:nvPr>
            <p:ph type="sldNum" sz="quarter" idx="5"/>
          </p:nvPr>
        </p:nvSpPr>
        <p:spPr/>
        <p:txBody>
          <a:bodyPr/>
          <a:lstStyle/>
          <a:p>
            <a:fld id="{6DC51814-3B91-4036-94D2-3977634EE214}" type="slidenum">
              <a:rPr lang="en-US" smtClean="0"/>
              <a:t>3</a:t>
            </a:fld>
            <a:endParaRPr lang="en-US" dirty="0"/>
          </a:p>
        </p:txBody>
      </p:sp>
    </p:spTree>
    <p:extLst>
      <p:ext uri="{BB962C8B-B14F-4D97-AF65-F5344CB8AC3E}">
        <p14:creationId xmlns:p14="http://schemas.microsoft.com/office/powerpoint/2010/main" val="28364039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Significance of Power BI Dashboard using Retail Database:</a:t>
            </a:r>
          </a:p>
          <a:p>
            <a:endParaRPr lang="en-GB" dirty="0"/>
          </a:p>
          <a:p>
            <a:r>
              <a:rPr lang="en-GB" dirty="0"/>
              <a:t>Valuable Insights:</a:t>
            </a:r>
          </a:p>
          <a:p>
            <a:r>
              <a:rPr lang="en-GB" dirty="0"/>
              <a:t>The Power BI Dashboard offers valuable insights into the retail business's performance, including sales trends, product performance, customer </a:t>
            </a:r>
            <a:r>
              <a:rPr lang="en-GB" dirty="0" err="1"/>
              <a:t>behavior</a:t>
            </a:r>
            <a:r>
              <a:rPr lang="en-GB" dirty="0"/>
              <a:t>, and demographic patterns. These insights enable stakeholders to make data-driven decisions, identify lucrative opportunities, and address potential challenges effectively.</a:t>
            </a:r>
          </a:p>
          <a:p>
            <a:endParaRPr lang="en-GB" dirty="0"/>
          </a:p>
          <a:p>
            <a:r>
              <a:rPr lang="en-GB" dirty="0"/>
              <a:t>Improvement Focus:</a:t>
            </a:r>
          </a:p>
          <a:p>
            <a:r>
              <a:rPr lang="en-GB" dirty="0"/>
              <a:t>By </a:t>
            </a:r>
            <a:r>
              <a:rPr lang="en-GB" dirty="0" err="1"/>
              <a:t>analyzing</a:t>
            </a:r>
            <a:r>
              <a:rPr lang="en-GB" dirty="0"/>
              <a:t> sales data, customer </a:t>
            </a:r>
            <a:r>
              <a:rPr lang="en-GB" dirty="0" err="1"/>
              <a:t>behavior</a:t>
            </a:r>
            <a:r>
              <a:rPr lang="en-GB" dirty="0"/>
              <a:t>, and product performance, the dashboard helps retail businesses focus on areas that require improvement. Retailers can identify low-performing products, optimize inventory management, and implement targeted marketing strategies to enhance overall business performance.</a:t>
            </a:r>
          </a:p>
          <a:p>
            <a:endParaRPr lang="en-GB" dirty="0"/>
          </a:p>
          <a:p>
            <a:r>
              <a:rPr lang="en-GB" dirty="0"/>
              <a:t>Evaluation of Effectiveness:</a:t>
            </a:r>
          </a:p>
          <a:p>
            <a:r>
              <a:rPr lang="en-GB" dirty="0"/>
              <a:t>The dashboard facilitates the evaluation of various business strategies and initiatives. Retailers can measure the effectiveness of marketing campaigns, assess customer retention efforts, and evaluate product promotions. This evaluation guides retailers in refining their approaches and reallocating resources for better outcomes.</a:t>
            </a:r>
          </a:p>
          <a:p>
            <a:endParaRPr lang="en-GB" dirty="0"/>
          </a:p>
          <a:p>
            <a:r>
              <a:rPr lang="en-GB" dirty="0"/>
              <a:t>Trend Identification:</a:t>
            </a:r>
          </a:p>
          <a:p>
            <a:r>
              <a:rPr lang="en-GB" dirty="0"/>
              <a:t>Through trend analysis, the dashboard identifies patterns in sales, customer preferences, and demographic trends. It helps retailers understand seasonal sales fluctuations, popular product categories, and customer buying </a:t>
            </a:r>
            <a:r>
              <a:rPr lang="en-GB" dirty="0" err="1"/>
              <a:t>behaviors</a:t>
            </a:r>
            <a:r>
              <a:rPr lang="en-GB" dirty="0"/>
              <a:t> over time. Identifying trends enables proactive planning and adapting strategies to changing market dynamics.</a:t>
            </a:r>
          </a:p>
          <a:p>
            <a:endParaRPr lang="en-GB" dirty="0"/>
          </a:p>
          <a:p>
            <a:r>
              <a:rPr lang="en-GB" dirty="0"/>
              <a:t>Comprehensive Understanding:</a:t>
            </a:r>
          </a:p>
          <a:p>
            <a:r>
              <a:rPr lang="en-GB" dirty="0"/>
              <a:t>The Power BI Dashboard provides a comprehensive understanding of the retail business by consolidating data from various aspects, such as sales, products, customers, and demographics. This holistic view enables stakeholders to grasp the overall performance and dynamics of the retail business.</a:t>
            </a:r>
          </a:p>
          <a:p>
            <a:endParaRPr lang="en-GB" dirty="0"/>
          </a:p>
          <a:p>
            <a:r>
              <a:rPr lang="en-GB" dirty="0"/>
              <a:t>Benefits:</a:t>
            </a:r>
          </a:p>
          <a:p>
            <a:endParaRPr lang="en-GB" dirty="0"/>
          </a:p>
          <a:p>
            <a:r>
              <a:rPr lang="en-GB" dirty="0"/>
              <a:t>1. Data-Driven Decision Making:</a:t>
            </a:r>
          </a:p>
          <a:p>
            <a:r>
              <a:rPr lang="en-GB" dirty="0"/>
              <a:t>The Power BI Dashboard empowers retail stakeholders to make informed decisions based on data-driven insights. It reduces reliance on intuition and ensures more accurate and effective decision-making processes.</a:t>
            </a:r>
          </a:p>
          <a:p>
            <a:endParaRPr lang="en-GB" dirty="0"/>
          </a:p>
          <a:p>
            <a:r>
              <a:rPr lang="en-GB" dirty="0"/>
              <a:t>2. Business Optimization:</a:t>
            </a:r>
          </a:p>
          <a:p>
            <a:r>
              <a:rPr lang="en-GB" dirty="0"/>
              <a:t>By focusing on areas that need improvement and identifying growth opportunities, the dashboard enables retailers to optimize their business strategies, leading to increased efficiency and profitability.</a:t>
            </a:r>
          </a:p>
          <a:p>
            <a:endParaRPr lang="en-GB" dirty="0"/>
          </a:p>
          <a:p>
            <a:r>
              <a:rPr lang="en-GB" dirty="0"/>
              <a:t>3. Proactive Strategy:</a:t>
            </a:r>
          </a:p>
          <a:p>
            <a:r>
              <a:rPr lang="en-GB" dirty="0"/>
              <a:t>With trend identification and evaluation of effectiveness, the dashboard helps retailers take a proactive approach to adapt to market changes and implement successful business strategies ahead of competitors.</a:t>
            </a:r>
          </a:p>
          <a:p>
            <a:endParaRPr lang="en-GB" dirty="0"/>
          </a:p>
          <a:p>
            <a:r>
              <a:rPr lang="en-GB" dirty="0"/>
              <a:t>4. Enhanced Customer Experience:</a:t>
            </a:r>
          </a:p>
          <a:p>
            <a:r>
              <a:rPr lang="en-GB" dirty="0"/>
              <a:t>Understanding customer </a:t>
            </a:r>
            <a:r>
              <a:rPr lang="en-GB" dirty="0" err="1"/>
              <a:t>behavior</a:t>
            </a:r>
            <a:r>
              <a:rPr lang="en-GB" dirty="0"/>
              <a:t> and demographics allows retailers to tailor marketing efforts and improve customer satisfaction. Personalized experiences foster stronger customer relationships and loyalty.</a:t>
            </a:r>
          </a:p>
          <a:p>
            <a:endParaRPr lang="en-GB" dirty="0"/>
          </a:p>
          <a:p>
            <a:r>
              <a:rPr lang="en-GB" dirty="0"/>
              <a:t>5. Comprehensive Business Performance View:</a:t>
            </a:r>
          </a:p>
          <a:p>
            <a:r>
              <a:rPr lang="en-GB" dirty="0"/>
              <a:t>The dashboard's comprehensive view of sales, products, customers, and demographics offers a holistic understanding of the retail business, allowing stakeholders to address challenges from a broader perspective.</a:t>
            </a:r>
          </a:p>
          <a:p>
            <a:endParaRPr lang="en-GB" dirty="0"/>
          </a:p>
          <a:p>
            <a:r>
              <a:rPr lang="en-GB" dirty="0"/>
              <a:t>In conclusion, the Power BI Dashboard using the Retail Database offers valuable insights, guides improvement efforts, evaluates strategy effectiveness, identifies trends, and provides a comprehensive understanding of the retail business. By leveraging these insights, retail businesses can make informed decisions, optimize operations, and deliver exceptional customer experiences to achieve sustained growth and success in the competitive retail industry.</a:t>
            </a:r>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4</a:t>
            </a:fld>
            <a:endParaRPr lang="en-US" dirty="0"/>
          </a:p>
        </p:txBody>
      </p:sp>
    </p:spTree>
    <p:extLst>
      <p:ext uri="{BB962C8B-B14F-4D97-AF65-F5344CB8AC3E}">
        <p14:creationId xmlns:p14="http://schemas.microsoft.com/office/powerpoint/2010/main" val="3031826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Now that we have comprehended the problem statement and recognized the significance of the project, let's delve into a thorough understanding of the dataset.</a:t>
            </a:r>
          </a:p>
          <a:p>
            <a:endParaRPr lang="en-GB" dirty="0"/>
          </a:p>
          <a:p>
            <a:r>
              <a:rPr lang="en-GB" dirty="0"/>
              <a:t>The Entity-Relationship (ER) diagram for the Power BI Dashboard using the above database represents the relationships and interactions between various entities (tables) in the database. Here's an explanation of the ER diagram based on the provided tables:</a:t>
            </a:r>
          </a:p>
          <a:p>
            <a:endParaRPr lang="en-GB" dirty="0"/>
          </a:p>
          <a:p>
            <a:r>
              <a:rPr lang="en-GB" dirty="0"/>
              <a:t>Entities:</a:t>
            </a:r>
          </a:p>
          <a:p>
            <a:endParaRPr lang="en-GB" dirty="0"/>
          </a:p>
          <a:p>
            <a:r>
              <a:rPr lang="en-GB" dirty="0"/>
              <a:t>1. Offices: Represents different retail offices or stores of the business. Each office is identified by a unique office ID and may contain attributes like office name, location, and contact information.</a:t>
            </a:r>
          </a:p>
          <a:p>
            <a:endParaRPr lang="en-GB" dirty="0"/>
          </a:p>
          <a:p>
            <a:r>
              <a:rPr lang="en-GB" dirty="0"/>
              <a:t>2. Customers: Stores information about individual customers who make purchases from the retail business. Each customer is identified by a unique customer ID and contains attributes like customer name, contact details, and demographic information.</a:t>
            </a:r>
          </a:p>
          <a:p>
            <a:endParaRPr lang="en-GB" dirty="0"/>
          </a:p>
          <a:p>
            <a:r>
              <a:rPr lang="en-GB" dirty="0"/>
              <a:t>3. Products: Contains details about the products offered by the retail business. Each product is identified by a unique product ID and includes attributes such as product name, description, and price.</a:t>
            </a:r>
          </a:p>
          <a:p>
            <a:endParaRPr lang="en-GB" dirty="0"/>
          </a:p>
          <a:p>
            <a:r>
              <a:rPr lang="en-GB" dirty="0"/>
              <a:t>4. </a:t>
            </a:r>
            <a:r>
              <a:rPr lang="en-GB" dirty="0" err="1"/>
              <a:t>ProductLines</a:t>
            </a:r>
            <a:r>
              <a:rPr lang="en-GB" dirty="0"/>
              <a:t>: Represents different product categories or product lines offered by the retail business. Each product line is identified by a unique product line ID and may contain attributes like product line name and description.</a:t>
            </a:r>
          </a:p>
          <a:p>
            <a:endParaRPr lang="en-GB" dirty="0"/>
          </a:p>
          <a:p>
            <a:r>
              <a:rPr lang="en-GB" dirty="0"/>
              <a:t>5. Payments: Stores information about payments made by customers for their purchases. Each payment is identified by a unique payment ID and includes attributes like payment amount, payment date, and payment method.</a:t>
            </a:r>
          </a:p>
          <a:p>
            <a:endParaRPr lang="en-GB" dirty="0"/>
          </a:p>
          <a:p>
            <a:r>
              <a:rPr lang="en-GB" dirty="0"/>
              <a:t>6. Orders: Represents individual orders placed by customers. Each order is identified by a unique order ID and contains attributes like order date, customer ID (foreign key), and office ID (foreign key) from where the order was placed.</a:t>
            </a:r>
          </a:p>
          <a:p>
            <a:endParaRPr lang="en-GB" dirty="0"/>
          </a:p>
          <a:p>
            <a:r>
              <a:rPr lang="en-GB" dirty="0"/>
              <a:t>7. </a:t>
            </a:r>
            <a:r>
              <a:rPr lang="en-GB" dirty="0" err="1"/>
              <a:t>OrderDetails</a:t>
            </a:r>
            <a:r>
              <a:rPr lang="en-GB" dirty="0"/>
              <a:t>: This table establishes a many-to-many relationship between orders and products. It serves as a junction table, linking orders to the products they contain. It contains foreign keys for order ID and product ID.</a:t>
            </a:r>
          </a:p>
          <a:p>
            <a:endParaRPr lang="en-GB" dirty="0"/>
          </a:p>
          <a:p>
            <a:r>
              <a:rPr lang="en-GB" dirty="0"/>
              <a:t>8. Employees: Stores data about employees working in the retail business. Each employee is identified by a unique employee ID and contains attributes like employee name, job title, and contact details.</a:t>
            </a:r>
          </a:p>
          <a:p>
            <a:endParaRPr lang="en-GB" dirty="0"/>
          </a:p>
          <a:p>
            <a:endParaRPr lang="en-GB" dirty="0"/>
          </a:p>
          <a:p>
            <a:r>
              <a:rPr lang="en-GB" dirty="0"/>
              <a:t>The ER diagram visually presents the structure and relationships of the database, facilitating better understanding and design of the Power BI Dashboard. It provides a clear representation of data entities and their connections, enabling effective data analysis and visualization within the Power BI Dashboard.</a:t>
            </a:r>
          </a:p>
          <a:p>
            <a:endParaRPr lang="en-GB" dirty="0"/>
          </a:p>
          <a:p>
            <a:r>
              <a:rPr lang="en-GB" dirty="0"/>
              <a:t>I trust that you now have a clear understanding of the Capstone project requirements.</a:t>
            </a:r>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5</a:t>
            </a:fld>
            <a:endParaRPr lang="en-US" dirty="0"/>
          </a:p>
        </p:txBody>
      </p:sp>
    </p:spTree>
    <p:extLst>
      <p:ext uri="{BB962C8B-B14F-4D97-AF65-F5344CB8AC3E}">
        <p14:creationId xmlns:p14="http://schemas.microsoft.com/office/powerpoint/2010/main" val="6770371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4448175"/>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4448175"/>
            <a:ext cx="12192000" cy="240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5" y="4551363"/>
            <a:ext cx="11520488" cy="1176337"/>
          </a:xfrm>
        </p:spPr>
        <p:txBody>
          <a:bodyPr anchor="ctr"/>
          <a:lstStyle>
            <a:lvl1pPr algn="ctr">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5" y="5830888"/>
            <a:ext cx="11520488" cy="5508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694810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476250"/>
            <a:ext cx="5165724" cy="2557463"/>
          </a:xfrm>
        </p:spPr>
        <p:txBody>
          <a:bodyPr anchor="ctr">
            <a:no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096000" y="476250"/>
            <a:ext cx="5795963"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71476" y="3233941"/>
            <a:ext cx="11520486" cy="2966833"/>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476250"/>
            <a:ext cx="165100" cy="25574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38796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0"/>
            <a:ext cx="513805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6619197" y="1296176"/>
            <a:ext cx="5272764" cy="1551573"/>
          </a:xfrm>
        </p:spPr>
        <p:txBody>
          <a:bodyPr anchor="b">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619198" y="3073967"/>
            <a:ext cx="5272764"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1117601" y="1016000"/>
            <a:ext cx="5138058" cy="4978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4" name="Rectangle 3">
            <a:extLst>
              <a:ext uri="{FF2B5EF4-FFF2-40B4-BE49-F238E27FC236}">
                <a16:creationId xmlns:a16="http://schemas.microsoft.com/office/drawing/2014/main" id="{7306EB3B-6A54-45E7-B23D-F9515CC15D12}"/>
              </a:ext>
            </a:extLst>
          </p:cNvPr>
          <p:cNvSpPr/>
          <p:nvPr userDrawn="1"/>
        </p:nvSpPr>
        <p:spPr>
          <a:xfrm>
            <a:off x="0" y="5994400"/>
            <a:ext cx="4093029" cy="86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7E110354-15BA-4B22-B7CF-3D5BFA5C722D}"/>
              </a:ext>
            </a:extLst>
          </p:cNvPr>
          <p:cNvSpPr/>
          <p:nvPr userDrawn="1"/>
        </p:nvSpPr>
        <p:spPr>
          <a:xfrm>
            <a:off x="2162630" y="873210"/>
            <a:ext cx="4093029" cy="13857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51357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5" y="1783831"/>
            <a:ext cx="3111954" cy="3290338"/>
          </a:xfrm>
        </p:spPr>
        <p:txBody>
          <a:bodyPr anchor="ctr">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7489370" y="1783832"/>
            <a:ext cx="4402592" cy="3290338"/>
          </a:xfrm>
        </p:spPr>
        <p:txBody>
          <a:bodyPr anchor="ct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672114" y="0"/>
            <a:ext cx="3628571"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Rectangle 4">
            <a:extLst>
              <a:ext uri="{FF2B5EF4-FFF2-40B4-BE49-F238E27FC236}">
                <a16:creationId xmlns:a16="http://schemas.microsoft.com/office/drawing/2014/main" id="{8E16C293-C1E0-4EA5-BDE5-D226D72FC08B}"/>
              </a:ext>
            </a:extLst>
          </p:cNvPr>
          <p:cNvSpPr/>
          <p:nvPr userDrawn="1"/>
        </p:nvSpPr>
        <p:spPr>
          <a:xfrm>
            <a:off x="371475" y="5297714"/>
            <a:ext cx="3111954" cy="156028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770C08-8FFF-4293-8E7D-DBFEE4E3E443}"/>
              </a:ext>
            </a:extLst>
          </p:cNvPr>
          <p:cNvSpPr/>
          <p:nvPr userDrawn="1"/>
        </p:nvSpPr>
        <p:spPr>
          <a:xfrm>
            <a:off x="7489370" y="0"/>
            <a:ext cx="4402593" cy="156028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146206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1389743"/>
            <a:ext cx="12192000" cy="40785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31850" y="2331584"/>
            <a:ext cx="10515600" cy="1500187"/>
          </a:xfrm>
        </p:spPr>
        <p:txBody>
          <a:bodyPr anchor="ctr"/>
          <a:lstStyle>
            <a:lvl1pPr>
              <a:defRPr sz="6000">
                <a:solidFill>
                  <a:schemeClr val="bg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6F2E6F7-3BE5-4484-A73E-3EFDB7348BB5}"/>
              </a:ext>
            </a:extLst>
          </p:cNvPr>
          <p:cNvSpPr>
            <a:spLocks noGrp="1"/>
          </p:cNvSpPr>
          <p:nvPr>
            <p:ph type="body" idx="1"/>
          </p:nvPr>
        </p:nvSpPr>
        <p:spPr>
          <a:xfrm>
            <a:off x="831850" y="3968071"/>
            <a:ext cx="10515600" cy="805542"/>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9" name="Rectangle 8">
            <a:extLst>
              <a:ext uri="{FF2B5EF4-FFF2-40B4-BE49-F238E27FC236}">
                <a16:creationId xmlns:a16="http://schemas.microsoft.com/office/drawing/2014/main" id="{919AEFA0-9379-4E32-9D66-976465036916}"/>
              </a:ext>
            </a:extLst>
          </p:cNvPr>
          <p:cNvSpPr/>
          <p:nvPr userDrawn="1"/>
        </p:nvSpPr>
        <p:spPr>
          <a:xfrm>
            <a:off x="371475" y="580571"/>
            <a:ext cx="1573439" cy="15001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4FFB43B-30D9-4055-B912-4E3C85B03657}"/>
              </a:ext>
            </a:extLst>
          </p:cNvPr>
          <p:cNvSpPr/>
          <p:nvPr userDrawn="1"/>
        </p:nvSpPr>
        <p:spPr>
          <a:xfrm>
            <a:off x="7097486" y="5105274"/>
            <a:ext cx="4794477" cy="72596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88144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0"/>
            <a:ext cx="6096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Picture Placeholder 6">
            <a:extLst>
              <a:ext uri="{FF2B5EF4-FFF2-40B4-BE49-F238E27FC236}">
                <a16:creationId xmlns:a16="http://schemas.microsoft.com/office/drawing/2014/main" id="{391EAACA-1322-4E60-917E-C7408F539D5D}"/>
              </a:ext>
            </a:extLst>
          </p:cNvPr>
          <p:cNvSpPr>
            <a:spLocks noGrp="1"/>
          </p:cNvSpPr>
          <p:nvPr>
            <p:ph type="pic" sz="quarter" idx="13"/>
          </p:nvPr>
        </p:nvSpPr>
        <p:spPr>
          <a:xfrm>
            <a:off x="371476" y="260350"/>
            <a:ext cx="11520488" cy="600982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1174750" y="3957831"/>
            <a:ext cx="9620250" cy="1500187"/>
          </a:xfrm>
        </p:spPr>
        <p:txBody>
          <a:bodyPr anchor="ctr"/>
          <a:lstStyle>
            <a:lvl1pPr>
              <a:defRPr sz="6000">
                <a:solidFill>
                  <a:schemeClr val="bg1"/>
                </a:solidFill>
              </a:defRPr>
            </a:lvl1pPr>
          </a:lstStyle>
          <a:p>
            <a:r>
              <a:rPr lang="en-US" noProof="0"/>
              <a:t>Click to edit Master title style</a:t>
            </a:r>
            <a:endParaRPr lang="en-US" noProof="0" dirty="0"/>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2" name="Freeform: Shape 11">
            <a:extLst>
              <a:ext uri="{FF2B5EF4-FFF2-40B4-BE49-F238E27FC236}">
                <a16:creationId xmlns:a16="http://schemas.microsoft.com/office/drawing/2014/main" id="{43296215-27AE-462B-9127-E1C932633896}"/>
              </a:ext>
            </a:extLst>
          </p:cNvPr>
          <p:cNvSpPr/>
          <p:nvPr userDrawn="1"/>
        </p:nvSpPr>
        <p:spPr>
          <a:xfrm>
            <a:off x="1093471" y="3843394"/>
            <a:ext cx="1722120" cy="1729060"/>
          </a:xfrm>
          <a:custGeom>
            <a:avLst/>
            <a:gdLst>
              <a:gd name="connsiteX0" fmla="*/ 0 w 2730500"/>
              <a:gd name="connsiteY0" fmla="*/ 0 h 2730500"/>
              <a:gd name="connsiteX1" fmla="*/ 2730500 w 2730500"/>
              <a:gd name="connsiteY1" fmla="*/ 0 h 2730500"/>
              <a:gd name="connsiteX2" fmla="*/ 2730500 w 2730500"/>
              <a:gd name="connsiteY2" fmla="*/ 672834 h 2730500"/>
              <a:gd name="connsiteX3" fmla="*/ 2606675 w 2730500"/>
              <a:gd name="connsiteY3" fmla="*/ 672834 h 2730500"/>
              <a:gd name="connsiteX4" fmla="*/ 2606675 w 2730500"/>
              <a:gd name="connsiteY4" fmla="*/ 116870 h 2730500"/>
              <a:gd name="connsiteX5" fmla="*/ 123826 w 2730500"/>
              <a:gd name="connsiteY5" fmla="*/ 116870 h 2730500"/>
              <a:gd name="connsiteX6" fmla="*/ 123826 w 2730500"/>
              <a:gd name="connsiteY6" fmla="*/ 2613630 h 2730500"/>
              <a:gd name="connsiteX7" fmla="*/ 2606675 w 2730500"/>
              <a:gd name="connsiteY7" fmla="*/ 2613630 h 2730500"/>
              <a:gd name="connsiteX8" fmla="*/ 2606675 w 2730500"/>
              <a:gd name="connsiteY8" fmla="*/ 2066205 h 2730500"/>
              <a:gd name="connsiteX9" fmla="*/ 2730500 w 2730500"/>
              <a:gd name="connsiteY9" fmla="*/ 2066205 h 2730500"/>
              <a:gd name="connsiteX10" fmla="*/ 2730500 w 2730500"/>
              <a:gd name="connsiteY10" fmla="*/ 2730500 h 2730500"/>
              <a:gd name="connsiteX11" fmla="*/ 0 w 2730500"/>
              <a:gd name="connsiteY11" fmla="*/ 2730500 h 273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30500" h="2730500">
                <a:moveTo>
                  <a:pt x="0" y="0"/>
                </a:moveTo>
                <a:lnTo>
                  <a:pt x="2730500" y="0"/>
                </a:lnTo>
                <a:lnTo>
                  <a:pt x="2730500" y="672834"/>
                </a:lnTo>
                <a:lnTo>
                  <a:pt x="2606675" y="672834"/>
                </a:lnTo>
                <a:lnTo>
                  <a:pt x="2606675" y="116870"/>
                </a:lnTo>
                <a:lnTo>
                  <a:pt x="123826" y="116870"/>
                </a:lnTo>
                <a:lnTo>
                  <a:pt x="123826" y="2613630"/>
                </a:lnTo>
                <a:lnTo>
                  <a:pt x="2606675" y="2613630"/>
                </a:lnTo>
                <a:lnTo>
                  <a:pt x="2606675" y="2066205"/>
                </a:lnTo>
                <a:lnTo>
                  <a:pt x="2730500" y="2066205"/>
                </a:lnTo>
                <a:lnTo>
                  <a:pt x="2730500" y="2730500"/>
                </a:lnTo>
                <a:lnTo>
                  <a:pt x="0" y="27305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274798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2DB7CFEB-6952-4BC3-B9E0-0C382490F9E6}"/>
              </a:ext>
            </a:extLst>
          </p:cNvPr>
          <p:cNvSpPr>
            <a:spLocks noGrp="1"/>
          </p:cNvSpPr>
          <p:nvPr>
            <p:ph type="pic" sz="quarter" idx="13"/>
          </p:nvPr>
        </p:nvSpPr>
        <p:spPr>
          <a:xfrm>
            <a:off x="5400675" y="260350"/>
            <a:ext cx="6499502" cy="5940425"/>
          </a:xfrm>
          <a:custGeom>
            <a:avLst/>
            <a:gdLst>
              <a:gd name="connsiteX0" fmla="*/ 4432576 w 6499502"/>
              <a:gd name="connsiteY0" fmla="*/ 4057650 h 5940425"/>
              <a:gd name="connsiteX1" fmla="*/ 6499502 w 6499502"/>
              <a:gd name="connsiteY1" fmla="*/ 4057650 h 5940425"/>
              <a:gd name="connsiteX2" fmla="*/ 6499502 w 6499502"/>
              <a:gd name="connsiteY2" fmla="*/ 5940425 h 5940425"/>
              <a:gd name="connsiteX3" fmla="*/ 4432576 w 6499502"/>
              <a:gd name="connsiteY3" fmla="*/ 5940425 h 5940425"/>
              <a:gd name="connsiteX4" fmla="*/ 2216288 w 6499502"/>
              <a:gd name="connsiteY4" fmla="*/ 4057650 h 5940425"/>
              <a:gd name="connsiteX5" fmla="*/ 4283214 w 6499502"/>
              <a:gd name="connsiteY5" fmla="*/ 4057650 h 5940425"/>
              <a:gd name="connsiteX6" fmla="*/ 4283214 w 6499502"/>
              <a:gd name="connsiteY6" fmla="*/ 5940425 h 5940425"/>
              <a:gd name="connsiteX7" fmla="*/ 2216288 w 6499502"/>
              <a:gd name="connsiteY7" fmla="*/ 5940425 h 5940425"/>
              <a:gd name="connsiteX8" fmla="*/ 0 w 6499502"/>
              <a:gd name="connsiteY8" fmla="*/ 4057650 h 5940425"/>
              <a:gd name="connsiteX9" fmla="*/ 2066926 w 6499502"/>
              <a:gd name="connsiteY9" fmla="*/ 4057650 h 5940425"/>
              <a:gd name="connsiteX10" fmla="*/ 2066926 w 6499502"/>
              <a:gd name="connsiteY10" fmla="*/ 5940425 h 5940425"/>
              <a:gd name="connsiteX11" fmla="*/ 0 w 6499502"/>
              <a:gd name="connsiteY11" fmla="*/ 5940425 h 5940425"/>
              <a:gd name="connsiteX12" fmla="*/ 4432576 w 6499502"/>
              <a:gd name="connsiteY12" fmla="*/ 2028825 h 5940425"/>
              <a:gd name="connsiteX13" fmla="*/ 6499502 w 6499502"/>
              <a:gd name="connsiteY13" fmla="*/ 2028825 h 5940425"/>
              <a:gd name="connsiteX14" fmla="*/ 6499502 w 6499502"/>
              <a:gd name="connsiteY14" fmla="*/ 3911600 h 5940425"/>
              <a:gd name="connsiteX15" fmla="*/ 4432576 w 6499502"/>
              <a:gd name="connsiteY15" fmla="*/ 3911600 h 5940425"/>
              <a:gd name="connsiteX16" fmla="*/ 2216288 w 6499502"/>
              <a:gd name="connsiteY16" fmla="*/ 2028825 h 5940425"/>
              <a:gd name="connsiteX17" fmla="*/ 4283214 w 6499502"/>
              <a:gd name="connsiteY17" fmla="*/ 2028825 h 5940425"/>
              <a:gd name="connsiteX18" fmla="*/ 4283214 w 6499502"/>
              <a:gd name="connsiteY18" fmla="*/ 3911600 h 5940425"/>
              <a:gd name="connsiteX19" fmla="*/ 2216288 w 6499502"/>
              <a:gd name="connsiteY19" fmla="*/ 3911600 h 5940425"/>
              <a:gd name="connsiteX20" fmla="*/ 0 w 6499502"/>
              <a:gd name="connsiteY20" fmla="*/ 2028825 h 5940425"/>
              <a:gd name="connsiteX21" fmla="*/ 2066926 w 6499502"/>
              <a:gd name="connsiteY21" fmla="*/ 2028825 h 5940425"/>
              <a:gd name="connsiteX22" fmla="*/ 2066926 w 6499502"/>
              <a:gd name="connsiteY22" fmla="*/ 3911600 h 5940425"/>
              <a:gd name="connsiteX23" fmla="*/ 0 w 6499502"/>
              <a:gd name="connsiteY23" fmla="*/ 3911600 h 5940425"/>
              <a:gd name="connsiteX24" fmla="*/ 4432576 w 6499502"/>
              <a:gd name="connsiteY24" fmla="*/ 0 h 5940425"/>
              <a:gd name="connsiteX25" fmla="*/ 6499502 w 6499502"/>
              <a:gd name="connsiteY25" fmla="*/ 0 h 5940425"/>
              <a:gd name="connsiteX26" fmla="*/ 6499502 w 6499502"/>
              <a:gd name="connsiteY26" fmla="*/ 1882775 h 5940425"/>
              <a:gd name="connsiteX27" fmla="*/ 4432576 w 6499502"/>
              <a:gd name="connsiteY27" fmla="*/ 1882775 h 5940425"/>
              <a:gd name="connsiteX28" fmla="*/ 2216288 w 6499502"/>
              <a:gd name="connsiteY28" fmla="*/ 0 h 5940425"/>
              <a:gd name="connsiteX29" fmla="*/ 4283214 w 6499502"/>
              <a:gd name="connsiteY29" fmla="*/ 0 h 5940425"/>
              <a:gd name="connsiteX30" fmla="*/ 4283214 w 6499502"/>
              <a:gd name="connsiteY30" fmla="*/ 1882775 h 5940425"/>
              <a:gd name="connsiteX31" fmla="*/ 2216288 w 6499502"/>
              <a:gd name="connsiteY31" fmla="*/ 1882775 h 5940425"/>
              <a:gd name="connsiteX32" fmla="*/ 0 w 6499502"/>
              <a:gd name="connsiteY32" fmla="*/ 0 h 5940425"/>
              <a:gd name="connsiteX33" fmla="*/ 2066926 w 6499502"/>
              <a:gd name="connsiteY33" fmla="*/ 0 h 5940425"/>
              <a:gd name="connsiteX34" fmla="*/ 2066926 w 6499502"/>
              <a:gd name="connsiteY34" fmla="*/ 1882775 h 5940425"/>
              <a:gd name="connsiteX35" fmla="*/ 0 w 6499502"/>
              <a:gd name="connsiteY35" fmla="*/ 1882775 h 594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99502" h="5940425">
                <a:moveTo>
                  <a:pt x="4432576" y="4057650"/>
                </a:moveTo>
                <a:lnTo>
                  <a:pt x="6499502" y="4057650"/>
                </a:lnTo>
                <a:lnTo>
                  <a:pt x="6499502" y="5940425"/>
                </a:lnTo>
                <a:lnTo>
                  <a:pt x="4432576" y="5940425"/>
                </a:lnTo>
                <a:close/>
                <a:moveTo>
                  <a:pt x="2216288" y="4057650"/>
                </a:moveTo>
                <a:lnTo>
                  <a:pt x="4283214" y="4057650"/>
                </a:lnTo>
                <a:lnTo>
                  <a:pt x="4283214" y="5940425"/>
                </a:lnTo>
                <a:lnTo>
                  <a:pt x="2216288" y="5940425"/>
                </a:lnTo>
                <a:close/>
                <a:moveTo>
                  <a:pt x="0" y="4057650"/>
                </a:moveTo>
                <a:lnTo>
                  <a:pt x="2066926" y="4057650"/>
                </a:lnTo>
                <a:lnTo>
                  <a:pt x="2066926" y="5940425"/>
                </a:lnTo>
                <a:lnTo>
                  <a:pt x="0" y="5940425"/>
                </a:lnTo>
                <a:close/>
                <a:moveTo>
                  <a:pt x="4432576" y="2028825"/>
                </a:moveTo>
                <a:lnTo>
                  <a:pt x="6499502" y="2028825"/>
                </a:lnTo>
                <a:lnTo>
                  <a:pt x="6499502" y="3911600"/>
                </a:lnTo>
                <a:lnTo>
                  <a:pt x="4432576" y="3911600"/>
                </a:lnTo>
                <a:close/>
                <a:moveTo>
                  <a:pt x="2216288" y="2028825"/>
                </a:moveTo>
                <a:lnTo>
                  <a:pt x="4283214" y="2028825"/>
                </a:lnTo>
                <a:lnTo>
                  <a:pt x="4283214" y="3911600"/>
                </a:lnTo>
                <a:lnTo>
                  <a:pt x="2216288" y="3911600"/>
                </a:lnTo>
                <a:close/>
                <a:moveTo>
                  <a:pt x="0" y="2028825"/>
                </a:moveTo>
                <a:lnTo>
                  <a:pt x="2066926" y="2028825"/>
                </a:lnTo>
                <a:lnTo>
                  <a:pt x="2066926" y="3911600"/>
                </a:lnTo>
                <a:lnTo>
                  <a:pt x="0" y="3911600"/>
                </a:lnTo>
                <a:close/>
                <a:moveTo>
                  <a:pt x="4432576" y="0"/>
                </a:moveTo>
                <a:lnTo>
                  <a:pt x="6499502" y="0"/>
                </a:lnTo>
                <a:lnTo>
                  <a:pt x="6499502" y="1882775"/>
                </a:lnTo>
                <a:lnTo>
                  <a:pt x="4432576" y="1882775"/>
                </a:lnTo>
                <a:close/>
                <a:moveTo>
                  <a:pt x="2216288" y="0"/>
                </a:moveTo>
                <a:lnTo>
                  <a:pt x="4283214" y="0"/>
                </a:lnTo>
                <a:lnTo>
                  <a:pt x="4283214" y="1882775"/>
                </a:lnTo>
                <a:lnTo>
                  <a:pt x="2216288" y="1882775"/>
                </a:lnTo>
                <a:close/>
                <a:moveTo>
                  <a:pt x="0" y="0"/>
                </a:moveTo>
                <a:lnTo>
                  <a:pt x="2066926" y="0"/>
                </a:lnTo>
                <a:lnTo>
                  <a:pt x="2066926" y="1882775"/>
                </a:lnTo>
                <a:lnTo>
                  <a:pt x="0" y="1882775"/>
                </a:lnTo>
                <a:close/>
              </a:path>
            </a:pathLst>
          </a:custGeom>
          <a:solidFill>
            <a:schemeClr val="bg1">
              <a:lumMod val="95000"/>
            </a:schemeClr>
          </a:solidFill>
        </p:spPr>
        <p:txBody>
          <a:bodyPr vert="horz" wrap="square" lIns="91440" tIns="45720" rIns="91440" bIns="45720" rtlCol="0" anchor="ctr">
            <a:noAutofit/>
          </a:bodyPr>
          <a:lstStyle>
            <a:lvl1pPr>
              <a:defRPr lang="en-US" sz="1800"/>
            </a:lvl1pPr>
          </a:lstStyle>
          <a:p>
            <a:pPr marL="0" lvl="0" indent="0" algn="ctr">
              <a:buNone/>
            </a:pPr>
            <a:r>
              <a:rPr lang="en-US" noProof="0"/>
              <a:t>Click icon to add picture</a:t>
            </a: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1596928"/>
            <a:ext cx="4810125" cy="3267268"/>
          </a:xfrm>
        </p:spPr>
        <p:txBody>
          <a:bodyPr anchor="ctr"/>
          <a:lstStyle>
            <a:lvl1pPr>
              <a:defRPr sz="6000">
                <a:solidFill>
                  <a:schemeClr val="accent5"/>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3933498" y="4952673"/>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16">
            <a:extLst>
              <a:ext uri="{FF2B5EF4-FFF2-40B4-BE49-F238E27FC236}">
                <a16:creationId xmlns:a16="http://schemas.microsoft.com/office/drawing/2014/main" id="{76B43515-5C7A-4125-B76D-8A24D2BBE5EC}"/>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ectangle 17">
            <a:extLst>
              <a:ext uri="{FF2B5EF4-FFF2-40B4-BE49-F238E27FC236}">
                <a16:creationId xmlns:a16="http://schemas.microsoft.com/office/drawing/2014/main" id="{0C9A713B-4176-4C86-9E87-4ADBD6F444FB}"/>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622333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3917949"/>
            <a:ext cx="6915150" cy="2268337"/>
          </a:xfrm>
        </p:spPr>
        <p:txBody>
          <a:bodyPr anchor="ctr"/>
          <a:lstStyle>
            <a:lvl1pPr>
              <a:defRPr sz="6000">
                <a:solidFill>
                  <a:schemeClr val="tx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5222179" y="2327274"/>
            <a:ext cx="2176462" cy="15112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Rectangle 25">
            <a:extLst>
              <a:ext uri="{FF2B5EF4-FFF2-40B4-BE49-F238E27FC236}">
                <a16:creationId xmlns:a16="http://schemas.microsoft.com/office/drawing/2014/main" id="{DFA0623C-0B34-4074-8AA0-6428A5AF07A3}"/>
              </a:ext>
            </a:extLst>
          </p:cNvPr>
          <p:cNvSpPr/>
          <p:nvPr userDrawn="1"/>
        </p:nvSpPr>
        <p:spPr>
          <a:xfrm>
            <a:off x="7468839" y="3917949"/>
            <a:ext cx="2176462" cy="228282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B5D335A5-A601-4D8A-AEF5-F34792FF565A}"/>
              </a:ext>
            </a:extLst>
          </p:cNvPr>
          <p:cNvSpPr>
            <a:spLocks noGrp="1"/>
          </p:cNvSpPr>
          <p:nvPr>
            <p:ph type="pic" sz="quarter" idx="21"/>
          </p:nvPr>
        </p:nvSpPr>
        <p:spPr>
          <a:xfrm>
            <a:off x="371474" y="260351"/>
            <a:ext cx="11520489" cy="5940424"/>
          </a:xfrm>
          <a:custGeom>
            <a:avLst/>
            <a:gdLst>
              <a:gd name="connsiteX0" fmla="*/ 9344026 w 11520489"/>
              <a:gd name="connsiteY0" fmla="*/ 3657598 h 5940424"/>
              <a:gd name="connsiteX1" fmla="*/ 11520489 w 11520489"/>
              <a:gd name="connsiteY1" fmla="*/ 3657598 h 5940424"/>
              <a:gd name="connsiteX2" fmla="*/ 11520489 w 11520489"/>
              <a:gd name="connsiteY2" fmla="*/ 5940424 h 5940424"/>
              <a:gd name="connsiteX3" fmla="*/ 9344026 w 11520489"/>
              <a:gd name="connsiteY3" fmla="*/ 5940424 h 5940424"/>
              <a:gd name="connsiteX4" fmla="*/ 9344026 w 11520489"/>
              <a:gd name="connsiteY4" fmla="*/ 2066924 h 5940424"/>
              <a:gd name="connsiteX5" fmla="*/ 11520489 w 11520489"/>
              <a:gd name="connsiteY5" fmla="*/ 2066924 h 5940424"/>
              <a:gd name="connsiteX6" fmla="*/ 11520489 w 11520489"/>
              <a:gd name="connsiteY6" fmla="*/ 3578224 h 5940424"/>
              <a:gd name="connsiteX7" fmla="*/ 9344026 w 11520489"/>
              <a:gd name="connsiteY7" fmla="*/ 3578224 h 5940424"/>
              <a:gd name="connsiteX8" fmla="*/ 7097365 w 11520489"/>
              <a:gd name="connsiteY8" fmla="*/ 2066924 h 5940424"/>
              <a:gd name="connsiteX9" fmla="*/ 9273828 w 11520489"/>
              <a:gd name="connsiteY9" fmla="*/ 2066924 h 5940424"/>
              <a:gd name="connsiteX10" fmla="*/ 9273828 w 11520489"/>
              <a:gd name="connsiteY10" fmla="*/ 3578224 h 5940424"/>
              <a:gd name="connsiteX11" fmla="*/ 7097365 w 11520489"/>
              <a:gd name="connsiteY11" fmla="*/ 3578224 h 5940424"/>
              <a:gd name="connsiteX12" fmla="*/ 2604044 w 11520489"/>
              <a:gd name="connsiteY12" fmla="*/ 2066923 h 5940424"/>
              <a:gd name="connsiteX13" fmla="*/ 4780506 w 11520489"/>
              <a:gd name="connsiteY13" fmla="*/ 2066923 h 5940424"/>
              <a:gd name="connsiteX14" fmla="*/ 4780506 w 11520489"/>
              <a:gd name="connsiteY14" fmla="*/ 3578222 h 5940424"/>
              <a:gd name="connsiteX15" fmla="*/ 2604044 w 11520489"/>
              <a:gd name="connsiteY15" fmla="*/ 3578222 h 5940424"/>
              <a:gd name="connsiteX16" fmla="*/ 0 w 11520489"/>
              <a:gd name="connsiteY16" fmla="*/ 2066923 h 5940424"/>
              <a:gd name="connsiteX17" fmla="*/ 2533843 w 11520489"/>
              <a:gd name="connsiteY17" fmla="*/ 2066923 h 5940424"/>
              <a:gd name="connsiteX18" fmla="*/ 2533843 w 11520489"/>
              <a:gd name="connsiteY18" fmla="*/ 3578222 h 5940424"/>
              <a:gd name="connsiteX19" fmla="*/ 0 w 11520489"/>
              <a:gd name="connsiteY19" fmla="*/ 3578222 h 5940424"/>
              <a:gd name="connsiteX20" fmla="*/ 2604046 w 11520489"/>
              <a:gd name="connsiteY20" fmla="*/ 0 h 5940424"/>
              <a:gd name="connsiteX21" fmla="*/ 4780509 w 11520489"/>
              <a:gd name="connsiteY21" fmla="*/ 0 h 5940424"/>
              <a:gd name="connsiteX22" fmla="*/ 4780509 w 11520489"/>
              <a:gd name="connsiteY22" fmla="*/ 1987550 h 5940424"/>
              <a:gd name="connsiteX23" fmla="*/ 2604046 w 11520489"/>
              <a:gd name="connsiteY23" fmla="*/ 1987550 h 5940424"/>
              <a:gd name="connsiteX24" fmla="*/ 2 w 11520489"/>
              <a:gd name="connsiteY24" fmla="*/ 0 h 5940424"/>
              <a:gd name="connsiteX25" fmla="*/ 2533845 w 11520489"/>
              <a:gd name="connsiteY25" fmla="*/ 0 h 5940424"/>
              <a:gd name="connsiteX26" fmla="*/ 2533845 w 11520489"/>
              <a:gd name="connsiteY26" fmla="*/ 1987550 h 5940424"/>
              <a:gd name="connsiteX27" fmla="*/ 2 w 11520489"/>
              <a:gd name="connsiteY27" fmla="*/ 1987550 h 5940424"/>
              <a:gd name="connsiteX28" fmla="*/ 7097365 w 11520489"/>
              <a:gd name="connsiteY28" fmla="*/ 0 h 5940424"/>
              <a:gd name="connsiteX29" fmla="*/ 9273828 w 11520489"/>
              <a:gd name="connsiteY29" fmla="*/ 0 h 5940424"/>
              <a:gd name="connsiteX30" fmla="*/ 9273828 w 11520489"/>
              <a:gd name="connsiteY30" fmla="*/ 1987550 h 5940424"/>
              <a:gd name="connsiteX31" fmla="*/ 7097365 w 11520489"/>
              <a:gd name="connsiteY31" fmla="*/ 1987550 h 5940424"/>
              <a:gd name="connsiteX32" fmla="*/ 4850705 w 11520489"/>
              <a:gd name="connsiteY32" fmla="*/ 0 h 5940424"/>
              <a:gd name="connsiteX33" fmla="*/ 7027168 w 11520489"/>
              <a:gd name="connsiteY33" fmla="*/ 0 h 5940424"/>
              <a:gd name="connsiteX34" fmla="*/ 7027168 w 11520489"/>
              <a:gd name="connsiteY34" fmla="*/ 1987550 h 5940424"/>
              <a:gd name="connsiteX35" fmla="*/ 4850705 w 11520489"/>
              <a:gd name="connsiteY35" fmla="*/ 1987550 h 5940424"/>
              <a:gd name="connsiteX36" fmla="*/ 9344025 w 11520489"/>
              <a:gd name="connsiteY36" fmla="*/ 0 h 5940424"/>
              <a:gd name="connsiteX37" fmla="*/ 11520488 w 11520489"/>
              <a:gd name="connsiteY37" fmla="*/ 0 h 5940424"/>
              <a:gd name="connsiteX38" fmla="*/ 11520488 w 11520489"/>
              <a:gd name="connsiteY38" fmla="*/ 1987550 h 5940424"/>
              <a:gd name="connsiteX39" fmla="*/ 9344025 w 11520489"/>
              <a:gd name="connsiteY39" fmla="*/ 1987550 h 594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520489" h="5940424">
                <a:moveTo>
                  <a:pt x="9344026" y="3657598"/>
                </a:moveTo>
                <a:lnTo>
                  <a:pt x="11520489" y="3657598"/>
                </a:lnTo>
                <a:lnTo>
                  <a:pt x="11520489" y="5940424"/>
                </a:lnTo>
                <a:lnTo>
                  <a:pt x="9344026" y="5940424"/>
                </a:lnTo>
                <a:close/>
                <a:moveTo>
                  <a:pt x="9344026" y="2066924"/>
                </a:moveTo>
                <a:lnTo>
                  <a:pt x="11520489" y="2066924"/>
                </a:lnTo>
                <a:lnTo>
                  <a:pt x="11520489" y="3578224"/>
                </a:lnTo>
                <a:lnTo>
                  <a:pt x="9344026" y="3578224"/>
                </a:lnTo>
                <a:close/>
                <a:moveTo>
                  <a:pt x="7097365" y="2066924"/>
                </a:moveTo>
                <a:lnTo>
                  <a:pt x="9273828" y="2066924"/>
                </a:lnTo>
                <a:lnTo>
                  <a:pt x="9273828" y="3578224"/>
                </a:lnTo>
                <a:lnTo>
                  <a:pt x="7097365" y="3578224"/>
                </a:lnTo>
                <a:close/>
                <a:moveTo>
                  <a:pt x="2604044" y="2066923"/>
                </a:moveTo>
                <a:lnTo>
                  <a:pt x="4780506" y="2066923"/>
                </a:lnTo>
                <a:lnTo>
                  <a:pt x="4780506" y="3578222"/>
                </a:lnTo>
                <a:lnTo>
                  <a:pt x="2604044" y="3578222"/>
                </a:lnTo>
                <a:close/>
                <a:moveTo>
                  <a:pt x="0" y="2066923"/>
                </a:moveTo>
                <a:lnTo>
                  <a:pt x="2533843" y="2066923"/>
                </a:lnTo>
                <a:lnTo>
                  <a:pt x="2533843" y="3578222"/>
                </a:lnTo>
                <a:lnTo>
                  <a:pt x="0" y="3578222"/>
                </a:lnTo>
                <a:close/>
                <a:moveTo>
                  <a:pt x="2604046" y="0"/>
                </a:moveTo>
                <a:lnTo>
                  <a:pt x="4780509" y="0"/>
                </a:lnTo>
                <a:lnTo>
                  <a:pt x="4780509" y="1987550"/>
                </a:lnTo>
                <a:lnTo>
                  <a:pt x="2604046" y="1987550"/>
                </a:lnTo>
                <a:close/>
                <a:moveTo>
                  <a:pt x="2" y="0"/>
                </a:moveTo>
                <a:lnTo>
                  <a:pt x="2533845" y="0"/>
                </a:lnTo>
                <a:lnTo>
                  <a:pt x="2533845" y="1987550"/>
                </a:lnTo>
                <a:lnTo>
                  <a:pt x="2" y="1987550"/>
                </a:lnTo>
                <a:close/>
                <a:moveTo>
                  <a:pt x="7097365" y="0"/>
                </a:moveTo>
                <a:lnTo>
                  <a:pt x="9273828" y="0"/>
                </a:lnTo>
                <a:lnTo>
                  <a:pt x="9273828" y="1987550"/>
                </a:lnTo>
                <a:lnTo>
                  <a:pt x="7097365" y="1987550"/>
                </a:lnTo>
                <a:close/>
                <a:moveTo>
                  <a:pt x="4850705" y="0"/>
                </a:moveTo>
                <a:lnTo>
                  <a:pt x="7027168" y="0"/>
                </a:lnTo>
                <a:lnTo>
                  <a:pt x="7027168" y="1987550"/>
                </a:lnTo>
                <a:lnTo>
                  <a:pt x="4850705" y="1987550"/>
                </a:lnTo>
                <a:close/>
                <a:moveTo>
                  <a:pt x="9344025" y="0"/>
                </a:moveTo>
                <a:lnTo>
                  <a:pt x="11520488" y="0"/>
                </a:lnTo>
                <a:lnTo>
                  <a:pt x="11520488" y="1987550"/>
                </a:lnTo>
                <a:lnTo>
                  <a:pt x="9344025" y="1987550"/>
                </a:lnTo>
                <a:close/>
              </a:path>
            </a:pathLst>
          </a:custGeom>
          <a:solidFill>
            <a:schemeClr val="bg1">
              <a:lumMod val="95000"/>
            </a:schemeClr>
          </a:solidFill>
        </p:spPr>
        <p:txBody>
          <a:bodyPr vert="horz" wrap="square" lIns="91440" tIns="45720" rIns="91440" bIns="45720" rtlCol="0" anchor="t">
            <a:no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28833402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76300" y="4406207"/>
            <a:ext cx="10439400" cy="1175444"/>
          </a:xfrm>
        </p:spPr>
        <p:txBody>
          <a:bodyPr anchor="ctr"/>
          <a:lstStyle>
            <a:lvl1pPr algn="ctr">
              <a:defRPr sz="6000">
                <a:solidFill>
                  <a:schemeClr val="accent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0" y="0"/>
            <a:ext cx="12191999" cy="28479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Picture Placeholder 6">
            <a:extLst>
              <a:ext uri="{FF2B5EF4-FFF2-40B4-BE49-F238E27FC236}">
                <a16:creationId xmlns:a16="http://schemas.microsoft.com/office/drawing/2014/main" id="{230D70C6-13FD-45D4-8FB6-26C56B8FF2D4}"/>
              </a:ext>
            </a:extLst>
          </p:cNvPr>
          <p:cNvSpPr>
            <a:spLocks noGrp="1"/>
          </p:cNvSpPr>
          <p:nvPr>
            <p:ph type="pic" sz="quarter" idx="13"/>
          </p:nvPr>
        </p:nvSpPr>
        <p:spPr>
          <a:xfrm>
            <a:off x="371476" y="260350"/>
            <a:ext cx="11520488" cy="365759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3" name="Rectangle 2">
            <a:extLst>
              <a:ext uri="{FF2B5EF4-FFF2-40B4-BE49-F238E27FC236}">
                <a16:creationId xmlns:a16="http://schemas.microsoft.com/office/drawing/2014/main" id="{E10ED78A-2A17-41C4-9030-D406C56DDF4A}"/>
              </a:ext>
            </a:extLst>
          </p:cNvPr>
          <p:cNvSpPr/>
          <p:nvPr userDrawn="1"/>
        </p:nvSpPr>
        <p:spPr>
          <a:xfrm>
            <a:off x="5795961" y="3914082"/>
            <a:ext cx="600075" cy="2918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4544582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A6C789F-805A-4494-8430-C63414191AC2}"/>
              </a:ext>
            </a:extLst>
          </p:cNvPr>
          <p:cNvSpPr/>
          <p:nvPr userDrawn="1"/>
        </p:nvSpPr>
        <p:spPr>
          <a:xfrm>
            <a:off x="371475" y="1526382"/>
            <a:ext cx="3595688" cy="4562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5A73287-EED0-4EEC-8007-E2C13366027B}"/>
              </a:ext>
            </a:extLst>
          </p:cNvPr>
          <p:cNvSpPr/>
          <p:nvPr userDrawn="1"/>
        </p:nvSpPr>
        <p:spPr>
          <a:xfrm>
            <a:off x="8224838" y="1526382"/>
            <a:ext cx="3595688" cy="4562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581026" y="1724025"/>
            <a:ext cx="314325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8451282" y="1712119"/>
            <a:ext cx="314280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967163" y="1233488"/>
            <a:ext cx="4257675"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21876615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A73287-EED0-4EEC-8007-E2C13366027B}"/>
              </a:ext>
            </a:extLst>
          </p:cNvPr>
          <p:cNvSpPr/>
          <p:nvPr userDrawn="1"/>
        </p:nvSpPr>
        <p:spPr>
          <a:xfrm>
            <a:off x="6200775" y="1233487"/>
            <a:ext cx="5619751" cy="273367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1357414"/>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5757863" cy="24156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1" name="Picture Placeholder 6">
            <a:extLst>
              <a:ext uri="{FF2B5EF4-FFF2-40B4-BE49-F238E27FC236}">
                <a16:creationId xmlns:a16="http://schemas.microsoft.com/office/drawing/2014/main" id="{B9795E85-7B91-41BB-9DF4-A4893AA48FFA}"/>
              </a:ext>
            </a:extLst>
          </p:cNvPr>
          <p:cNvSpPr>
            <a:spLocks noGrp="1"/>
          </p:cNvSpPr>
          <p:nvPr>
            <p:ph type="pic" sz="quarter" idx="14"/>
          </p:nvPr>
        </p:nvSpPr>
        <p:spPr>
          <a:xfrm>
            <a:off x="6200775" y="3967163"/>
            <a:ext cx="5619750" cy="24145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5757863"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48474"/>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81018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508BC1-7ABB-42C8-B268-3C6F4FD455DE}"/>
              </a:ext>
            </a:extLst>
          </p:cNvPr>
          <p:cNvSpPr/>
          <p:nvPr userDrawn="1"/>
        </p:nvSpPr>
        <p:spPr>
          <a:xfrm>
            <a:off x="200025" y="-1"/>
            <a:ext cx="1199197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71500" y="0"/>
            <a:ext cx="6034088"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1"/>
            <a:ext cx="37147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6905625" y="1512889"/>
            <a:ext cx="4986338" cy="3262311"/>
          </a:xfrm>
        </p:spPr>
        <p:txBody>
          <a:bodyPr anchor="b"/>
          <a:lstStyle>
            <a:lvl1pPr algn="l">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6905625" y="4927600"/>
            <a:ext cx="4986338"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1050855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11520488" cy="238136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11520488"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3808206"/>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08236"/>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6" name="Straight Connector 5">
            <a:extLst>
              <a:ext uri="{FF2B5EF4-FFF2-40B4-BE49-F238E27FC236}">
                <a16:creationId xmlns:a16="http://schemas.microsoft.com/office/drawing/2014/main" id="{C15E3050-1157-4448-A84E-5AC72FC84A7F}"/>
              </a:ext>
            </a:extLst>
          </p:cNvPr>
          <p:cNvCxnSpPr/>
          <p:nvPr userDrawn="1"/>
        </p:nvCxnSpPr>
        <p:spPr>
          <a:xfrm>
            <a:off x="6131719" y="3774712"/>
            <a:ext cx="0" cy="24718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53863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Rectangle 21">
            <a:extLst>
              <a:ext uri="{FF2B5EF4-FFF2-40B4-BE49-F238E27FC236}">
                <a16:creationId xmlns:a16="http://schemas.microsoft.com/office/drawing/2014/main" id="{115DEB4D-1697-4E72-B2BF-F5EA1EF3B009}"/>
              </a:ext>
            </a:extLst>
          </p:cNvPr>
          <p:cNvSpPr/>
          <p:nvPr userDrawn="1"/>
        </p:nvSpPr>
        <p:spPr>
          <a:xfrm>
            <a:off x="7162799" y="3052634"/>
            <a:ext cx="1368533" cy="11301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371475" y="1334424"/>
            <a:ext cx="4448175" cy="1520824"/>
          </a:xfrm>
        </p:spPr>
        <p:txBody>
          <a:bodyPr anchor="b">
            <a:noAutofit/>
          </a:bodyPr>
          <a:lstStyle>
            <a:lvl1pPr>
              <a:defRPr sz="3600"/>
            </a:lvl1pPr>
          </a:lstStyle>
          <a:p>
            <a:r>
              <a:rPr lang="en-US" noProof="0"/>
              <a:t>Click to edit Master title style</a:t>
            </a:r>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3609563" y="3118775"/>
            <a:ext cx="2927311" cy="3081999"/>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371475" y="3118776"/>
            <a:ext cx="2926800" cy="3081922"/>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5" name="Picture Placeholder 24">
            <a:extLst>
              <a:ext uri="{FF2B5EF4-FFF2-40B4-BE49-F238E27FC236}">
                <a16:creationId xmlns:a16="http://schemas.microsoft.com/office/drawing/2014/main" id="{84421AF3-217F-49BD-BF47-1140F3F445D8}"/>
              </a:ext>
            </a:extLst>
          </p:cNvPr>
          <p:cNvSpPr>
            <a:spLocks noGrp="1"/>
          </p:cNvSpPr>
          <p:nvPr>
            <p:ph type="pic" sz="quarter" idx="15"/>
          </p:nvPr>
        </p:nvSpPr>
        <p:spPr>
          <a:xfrm>
            <a:off x="4908415" y="-4277"/>
            <a:ext cx="7283585" cy="6204974"/>
          </a:xfrm>
          <a:custGeom>
            <a:avLst/>
            <a:gdLst>
              <a:gd name="connsiteX0" fmla="*/ 4914900 w 7283585"/>
              <a:gd name="connsiteY0" fmla="*/ 4064000 h 6204974"/>
              <a:gd name="connsiteX1" fmla="*/ 7283585 w 7283585"/>
              <a:gd name="connsiteY1" fmla="*/ 4064000 h 6204974"/>
              <a:gd name="connsiteX2" fmla="*/ 7283585 w 7283585"/>
              <a:gd name="connsiteY2" fmla="*/ 6204974 h 6204974"/>
              <a:gd name="connsiteX3" fmla="*/ 4914900 w 7283585"/>
              <a:gd name="connsiteY3" fmla="*/ 6204974 h 6204974"/>
              <a:gd name="connsiteX4" fmla="*/ 4914900 w 7283585"/>
              <a:gd name="connsiteY4" fmla="*/ 2032000 h 6204974"/>
              <a:gd name="connsiteX5" fmla="*/ 7283585 w 7283585"/>
              <a:gd name="connsiteY5" fmla="*/ 2032000 h 6204974"/>
              <a:gd name="connsiteX6" fmla="*/ 7283585 w 7283585"/>
              <a:gd name="connsiteY6" fmla="*/ 3946525 h 6204974"/>
              <a:gd name="connsiteX7" fmla="*/ 4914900 w 7283585"/>
              <a:gd name="connsiteY7" fmla="*/ 3946525 h 6204974"/>
              <a:gd name="connsiteX8" fmla="*/ 2457450 w 7283585"/>
              <a:gd name="connsiteY8" fmla="*/ 2032000 h 6204974"/>
              <a:gd name="connsiteX9" fmla="*/ 4826135 w 7283585"/>
              <a:gd name="connsiteY9" fmla="*/ 2032000 h 6204974"/>
              <a:gd name="connsiteX10" fmla="*/ 4826135 w 7283585"/>
              <a:gd name="connsiteY10" fmla="*/ 3946525 h 6204974"/>
              <a:gd name="connsiteX11" fmla="*/ 2457450 w 7283585"/>
              <a:gd name="connsiteY11" fmla="*/ 3946525 h 6204974"/>
              <a:gd name="connsiteX12" fmla="*/ 0 w 7283585"/>
              <a:gd name="connsiteY12" fmla="*/ 8552 h 6204974"/>
              <a:gd name="connsiteX13" fmla="*/ 2368685 w 7283585"/>
              <a:gd name="connsiteY13" fmla="*/ 8552 h 6204974"/>
              <a:gd name="connsiteX14" fmla="*/ 2368685 w 7283585"/>
              <a:gd name="connsiteY14" fmla="*/ 1923077 h 6204974"/>
              <a:gd name="connsiteX15" fmla="*/ 0 w 7283585"/>
              <a:gd name="connsiteY15" fmla="*/ 1923077 h 6204974"/>
              <a:gd name="connsiteX16" fmla="*/ 2457450 w 7283585"/>
              <a:gd name="connsiteY16" fmla="*/ 4276 h 6204974"/>
              <a:gd name="connsiteX17" fmla="*/ 4826135 w 7283585"/>
              <a:gd name="connsiteY17" fmla="*/ 4276 h 6204974"/>
              <a:gd name="connsiteX18" fmla="*/ 4826135 w 7283585"/>
              <a:gd name="connsiteY18" fmla="*/ 1918801 h 6204974"/>
              <a:gd name="connsiteX19" fmla="*/ 2457450 w 7283585"/>
              <a:gd name="connsiteY19" fmla="*/ 1918801 h 6204974"/>
              <a:gd name="connsiteX20" fmla="*/ 4914900 w 7283585"/>
              <a:gd name="connsiteY20" fmla="*/ 0 h 6204974"/>
              <a:gd name="connsiteX21" fmla="*/ 7283585 w 7283585"/>
              <a:gd name="connsiteY21" fmla="*/ 0 h 6204974"/>
              <a:gd name="connsiteX22" fmla="*/ 7283585 w 7283585"/>
              <a:gd name="connsiteY22" fmla="*/ 1914525 h 6204974"/>
              <a:gd name="connsiteX23" fmla="*/ 4914900 w 7283585"/>
              <a:gd name="connsiteY23" fmla="*/ 1914525 h 62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3585" h="6204974">
                <a:moveTo>
                  <a:pt x="4914900" y="4064000"/>
                </a:moveTo>
                <a:lnTo>
                  <a:pt x="7283585" y="4064000"/>
                </a:lnTo>
                <a:lnTo>
                  <a:pt x="7283585" y="6204974"/>
                </a:lnTo>
                <a:lnTo>
                  <a:pt x="4914900" y="6204974"/>
                </a:lnTo>
                <a:close/>
                <a:moveTo>
                  <a:pt x="4914900" y="2032000"/>
                </a:moveTo>
                <a:lnTo>
                  <a:pt x="7283585" y="2032000"/>
                </a:lnTo>
                <a:lnTo>
                  <a:pt x="7283585" y="3946525"/>
                </a:lnTo>
                <a:lnTo>
                  <a:pt x="4914900" y="3946525"/>
                </a:lnTo>
                <a:close/>
                <a:moveTo>
                  <a:pt x="2457450" y="2032000"/>
                </a:moveTo>
                <a:lnTo>
                  <a:pt x="4826135" y="2032000"/>
                </a:lnTo>
                <a:lnTo>
                  <a:pt x="4826135" y="3946525"/>
                </a:lnTo>
                <a:lnTo>
                  <a:pt x="2457450" y="3946525"/>
                </a:lnTo>
                <a:close/>
                <a:moveTo>
                  <a:pt x="0" y="8552"/>
                </a:moveTo>
                <a:lnTo>
                  <a:pt x="2368685" y="8552"/>
                </a:lnTo>
                <a:lnTo>
                  <a:pt x="2368685" y="1923077"/>
                </a:lnTo>
                <a:lnTo>
                  <a:pt x="0" y="1923077"/>
                </a:lnTo>
                <a:close/>
                <a:moveTo>
                  <a:pt x="2457450" y="4276"/>
                </a:moveTo>
                <a:lnTo>
                  <a:pt x="4826135" y="4276"/>
                </a:lnTo>
                <a:lnTo>
                  <a:pt x="4826135" y="1918801"/>
                </a:lnTo>
                <a:lnTo>
                  <a:pt x="2457450" y="1918801"/>
                </a:lnTo>
                <a:close/>
                <a:moveTo>
                  <a:pt x="4914900" y="0"/>
                </a:moveTo>
                <a:lnTo>
                  <a:pt x="7283585" y="0"/>
                </a:lnTo>
                <a:lnTo>
                  <a:pt x="7283585" y="1914525"/>
                </a:lnTo>
                <a:lnTo>
                  <a:pt x="4914900" y="1914525"/>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noProof="0"/>
              <a:t>Click icon to add picture</a:t>
            </a:r>
            <a:endParaRPr lang="en-US" noProof="0" dirty="0"/>
          </a:p>
        </p:txBody>
      </p:sp>
      <p:sp>
        <p:nvSpPr>
          <p:cNvPr id="20" name="Rectangle 19">
            <a:extLst>
              <a:ext uri="{FF2B5EF4-FFF2-40B4-BE49-F238E27FC236}">
                <a16:creationId xmlns:a16="http://schemas.microsoft.com/office/drawing/2014/main" id="{475378D9-445B-4812-AE73-9B2CF92DCDF1}"/>
              </a:ext>
            </a:extLst>
          </p:cNvPr>
          <p:cNvSpPr/>
          <p:nvPr userDrawn="1"/>
        </p:nvSpPr>
        <p:spPr>
          <a:xfrm>
            <a:off x="6210299" y="2027725"/>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Rectangle 20">
            <a:extLst>
              <a:ext uri="{FF2B5EF4-FFF2-40B4-BE49-F238E27FC236}">
                <a16:creationId xmlns:a16="http://schemas.microsoft.com/office/drawing/2014/main" id="{B569B8CC-B741-4501-A871-F6CC58941F5C}"/>
              </a:ext>
            </a:extLst>
          </p:cNvPr>
          <p:cNvSpPr/>
          <p:nvPr userDrawn="1"/>
        </p:nvSpPr>
        <p:spPr>
          <a:xfrm>
            <a:off x="8661263" y="4055448"/>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3" name="Straight Connector 22">
            <a:extLst>
              <a:ext uri="{FF2B5EF4-FFF2-40B4-BE49-F238E27FC236}">
                <a16:creationId xmlns:a16="http://schemas.microsoft.com/office/drawing/2014/main" id="{8ED9C5BC-5F16-4DC8-BAA3-30A378B7F5FB}"/>
              </a:ext>
            </a:extLst>
          </p:cNvPr>
          <p:cNvCxnSpPr>
            <a:cxnSpLocks/>
          </p:cNvCxnSpPr>
          <p:nvPr userDrawn="1"/>
        </p:nvCxnSpPr>
        <p:spPr>
          <a:xfrm>
            <a:off x="3452019" y="3106075"/>
            <a:ext cx="0" cy="30947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0E9B02-FBE7-4B3F-833A-FCDE146B2DAD}"/>
              </a:ext>
            </a:extLst>
          </p:cNvPr>
          <p:cNvSpPr/>
          <p:nvPr userDrawn="1"/>
        </p:nvSpPr>
        <p:spPr>
          <a:xfrm>
            <a:off x="0" y="1405862"/>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2589608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6">
            <a:extLst>
              <a:ext uri="{FF2B5EF4-FFF2-40B4-BE49-F238E27FC236}">
                <a16:creationId xmlns:a16="http://schemas.microsoft.com/office/drawing/2014/main" id="{73E3AB81-FB3C-492F-8AB9-CFC37EECCEE7}"/>
              </a:ext>
            </a:extLst>
          </p:cNvPr>
          <p:cNvSpPr>
            <a:spLocks noGrp="1"/>
          </p:cNvSpPr>
          <p:nvPr>
            <p:ph type="pic" sz="quarter" idx="13"/>
          </p:nvPr>
        </p:nvSpPr>
        <p:spPr>
          <a:xfrm>
            <a:off x="371475" y="260350"/>
            <a:ext cx="11520488" cy="6121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4" name="Rectangle 13">
            <a:extLst>
              <a:ext uri="{FF2B5EF4-FFF2-40B4-BE49-F238E27FC236}">
                <a16:creationId xmlns:a16="http://schemas.microsoft.com/office/drawing/2014/main" id="{BF2C4CC9-6F35-4EBF-857F-EBD298D77347}"/>
              </a:ext>
            </a:extLst>
          </p:cNvPr>
          <p:cNvSpPr/>
          <p:nvPr userDrawn="1"/>
        </p:nvSpPr>
        <p:spPr>
          <a:xfrm>
            <a:off x="1578741"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1D54A23-014A-49B4-9E28-7641C8A4F0C1}"/>
              </a:ext>
            </a:extLst>
          </p:cNvPr>
          <p:cNvSpPr/>
          <p:nvPr userDrawn="1"/>
        </p:nvSpPr>
        <p:spPr>
          <a:xfrm>
            <a:off x="6184487"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1587504" y="1233488"/>
            <a:ext cx="9016993" cy="761076"/>
          </a:xfrm>
        </p:spPr>
        <p:txBody>
          <a:bodyPr anchor="ctr">
            <a:noAutofit/>
          </a:bodyPr>
          <a:lstStyle>
            <a:lvl1pPr algn="ctr">
              <a:defRPr sz="3600"/>
            </a:lvl1pPr>
          </a:lstStyle>
          <a:p>
            <a:r>
              <a:rPr lang="en-US"/>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28091" y="2424864"/>
            <a:ext cx="4132800" cy="28332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1722820" y="2424864"/>
            <a:ext cx="4131850" cy="2832101"/>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069587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Rectangle 4">
            <a:extLst>
              <a:ext uri="{FF2B5EF4-FFF2-40B4-BE49-F238E27FC236}">
                <a16:creationId xmlns:a16="http://schemas.microsoft.com/office/drawing/2014/main" id="{113E1565-5B33-4914-9800-50B8400266FF}"/>
              </a:ext>
            </a:extLst>
          </p:cNvPr>
          <p:cNvSpPr/>
          <p:nvPr userDrawn="1"/>
        </p:nvSpPr>
        <p:spPr>
          <a:xfrm>
            <a:off x="0" y="0"/>
            <a:ext cx="12191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Picture Placeholder 6">
            <a:extLst>
              <a:ext uri="{FF2B5EF4-FFF2-40B4-BE49-F238E27FC236}">
                <a16:creationId xmlns:a16="http://schemas.microsoft.com/office/drawing/2014/main" id="{DE438B2E-01A6-453B-928D-97D98438168E}"/>
              </a:ext>
            </a:extLst>
          </p:cNvPr>
          <p:cNvSpPr>
            <a:spLocks noGrp="1"/>
          </p:cNvSpPr>
          <p:nvPr>
            <p:ph type="pic" sz="quarter" idx="13"/>
          </p:nvPr>
        </p:nvSpPr>
        <p:spPr>
          <a:xfrm>
            <a:off x="335756" y="260350"/>
            <a:ext cx="11520488"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29110570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Picture Placeholder 26">
            <a:extLst>
              <a:ext uri="{FF2B5EF4-FFF2-40B4-BE49-F238E27FC236}">
                <a16:creationId xmlns:a16="http://schemas.microsoft.com/office/drawing/2014/main" id="{404FC023-3732-4036-B4DA-F34DC453036D}"/>
              </a:ext>
            </a:extLst>
          </p:cNvPr>
          <p:cNvSpPr>
            <a:spLocks noGrp="1"/>
          </p:cNvSpPr>
          <p:nvPr>
            <p:ph type="pic" sz="quarter" idx="13"/>
          </p:nvPr>
        </p:nvSpPr>
        <p:spPr>
          <a:xfrm>
            <a:off x="1" y="1"/>
            <a:ext cx="12191999" cy="6857999"/>
          </a:xfrm>
          <a:custGeom>
            <a:avLst/>
            <a:gdLst>
              <a:gd name="connsiteX0" fmla="*/ 9194799 w 12191999"/>
              <a:gd name="connsiteY0" fmla="*/ 4114799 h 6108699"/>
              <a:gd name="connsiteX1" fmla="*/ 12191999 w 12191999"/>
              <a:gd name="connsiteY1" fmla="*/ 4114799 h 6108699"/>
              <a:gd name="connsiteX2" fmla="*/ 12191999 w 12191999"/>
              <a:gd name="connsiteY2" fmla="*/ 6108699 h 6108699"/>
              <a:gd name="connsiteX3" fmla="*/ 9194799 w 12191999"/>
              <a:gd name="connsiteY3" fmla="*/ 6108699 h 6108699"/>
              <a:gd name="connsiteX4" fmla="*/ 6129865 w 12191999"/>
              <a:gd name="connsiteY4" fmla="*/ 4114799 h 6108699"/>
              <a:gd name="connsiteX5" fmla="*/ 9127065 w 12191999"/>
              <a:gd name="connsiteY5" fmla="*/ 4114799 h 6108699"/>
              <a:gd name="connsiteX6" fmla="*/ 9127065 w 12191999"/>
              <a:gd name="connsiteY6" fmla="*/ 6108699 h 6108699"/>
              <a:gd name="connsiteX7" fmla="*/ 6129865 w 12191999"/>
              <a:gd name="connsiteY7" fmla="*/ 6108699 h 6108699"/>
              <a:gd name="connsiteX8" fmla="*/ 3064933 w 12191999"/>
              <a:gd name="connsiteY8" fmla="*/ 4114799 h 6108699"/>
              <a:gd name="connsiteX9" fmla="*/ 6062132 w 12191999"/>
              <a:gd name="connsiteY9" fmla="*/ 4114799 h 6108699"/>
              <a:gd name="connsiteX10" fmla="*/ 6062132 w 12191999"/>
              <a:gd name="connsiteY10" fmla="*/ 6108699 h 6108699"/>
              <a:gd name="connsiteX11" fmla="*/ 3064933 w 12191999"/>
              <a:gd name="connsiteY11" fmla="*/ 6108699 h 6108699"/>
              <a:gd name="connsiteX12" fmla="*/ 0 w 12191999"/>
              <a:gd name="connsiteY12" fmla="*/ 4114799 h 6108699"/>
              <a:gd name="connsiteX13" fmla="*/ 2997200 w 12191999"/>
              <a:gd name="connsiteY13" fmla="*/ 4114799 h 6108699"/>
              <a:gd name="connsiteX14" fmla="*/ 2997200 w 12191999"/>
              <a:gd name="connsiteY14" fmla="*/ 6108699 h 6108699"/>
              <a:gd name="connsiteX15" fmla="*/ 0 w 12191999"/>
              <a:gd name="connsiteY15" fmla="*/ 6108699 h 6108699"/>
              <a:gd name="connsiteX16" fmla="*/ 9194799 w 12191999"/>
              <a:gd name="connsiteY16" fmla="*/ 2057400 h 6108699"/>
              <a:gd name="connsiteX17" fmla="*/ 12191999 w 12191999"/>
              <a:gd name="connsiteY17" fmla="*/ 2057400 h 6108699"/>
              <a:gd name="connsiteX18" fmla="*/ 12191999 w 12191999"/>
              <a:gd name="connsiteY18" fmla="*/ 4051299 h 6108699"/>
              <a:gd name="connsiteX19" fmla="*/ 9194799 w 12191999"/>
              <a:gd name="connsiteY19" fmla="*/ 4051299 h 6108699"/>
              <a:gd name="connsiteX20" fmla="*/ 6129865 w 12191999"/>
              <a:gd name="connsiteY20" fmla="*/ 2057400 h 6108699"/>
              <a:gd name="connsiteX21" fmla="*/ 9127065 w 12191999"/>
              <a:gd name="connsiteY21" fmla="*/ 2057400 h 6108699"/>
              <a:gd name="connsiteX22" fmla="*/ 9127065 w 12191999"/>
              <a:gd name="connsiteY22" fmla="*/ 4051299 h 6108699"/>
              <a:gd name="connsiteX23" fmla="*/ 6129865 w 12191999"/>
              <a:gd name="connsiteY23" fmla="*/ 4051299 h 6108699"/>
              <a:gd name="connsiteX24" fmla="*/ 3064934 w 12191999"/>
              <a:gd name="connsiteY24" fmla="*/ 2057400 h 6108699"/>
              <a:gd name="connsiteX25" fmla="*/ 6062132 w 12191999"/>
              <a:gd name="connsiteY25" fmla="*/ 2057400 h 6108699"/>
              <a:gd name="connsiteX26" fmla="*/ 6062132 w 12191999"/>
              <a:gd name="connsiteY26" fmla="*/ 4051299 h 6108699"/>
              <a:gd name="connsiteX27" fmla="*/ 3064934 w 12191999"/>
              <a:gd name="connsiteY27" fmla="*/ 4051299 h 6108699"/>
              <a:gd name="connsiteX28" fmla="*/ 0 w 12191999"/>
              <a:gd name="connsiteY28" fmla="*/ 2057400 h 6108699"/>
              <a:gd name="connsiteX29" fmla="*/ 2997200 w 12191999"/>
              <a:gd name="connsiteY29" fmla="*/ 2057400 h 6108699"/>
              <a:gd name="connsiteX30" fmla="*/ 2997200 w 12191999"/>
              <a:gd name="connsiteY30" fmla="*/ 4051299 h 6108699"/>
              <a:gd name="connsiteX31" fmla="*/ 0 w 12191999"/>
              <a:gd name="connsiteY31" fmla="*/ 4051299 h 6108699"/>
              <a:gd name="connsiteX32" fmla="*/ 9194799 w 12191999"/>
              <a:gd name="connsiteY32" fmla="*/ 0 h 6108699"/>
              <a:gd name="connsiteX33" fmla="*/ 12191999 w 12191999"/>
              <a:gd name="connsiteY33" fmla="*/ 0 h 6108699"/>
              <a:gd name="connsiteX34" fmla="*/ 12191999 w 12191999"/>
              <a:gd name="connsiteY34" fmla="*/ 1993900 h 6108699"/>
              <a:gd name="connsiteX35" fmla="*/ 9194799 w 12191999"/>
              <a:gd name="connsiteY35" fmla="*/ 1993900 h 6108699"/>
              <a:gd name="connsiteX36" fmla="*/ 6129865 w 12191999"/>
              <a:gd name="connsiteY36" fmla="*/ 0 h 6108699"/>
              <a:gd name="connsiteX37" fmla="*/ 9127065 w 12191999"/>
              <a:gd name="connsiteY37" fmla="*/ 0 h 6108699"/>
              <a:gd name="connsiteX38" fmla="*/ 9127065 w 12191999"/>
              <a:gd name="connsiteY38" fmla="*/ 1993900 h 6108699"/>
              <a:gd name="connsiteX39" fmla="*/ 6129865 w 12191999"/>
              <a:gd name="connsiteY39" fmla="*/ 1993900 h 6108699"/>
              <a:gd name="connsiteX40" fmla="*/ 3064934 w 12191999"/>
              <a:gd name="connsiteY40" fmla="*/ 0 h 6108699"/>
              <a:gd name="connsiteX41" fmla="*/ 6062132 w 12191999"/>
              <a:gd name="connsiteY41" fmla="*/ 0 h 6108699"/>
              <a:gd name="connsiteX42" fmla="*/ 6062132 w 12191999"/>
              <a:gd name="connsiteY42" fmla="*/ 1993900 h 6108699"/>
              <a:gd name="connsiteX43" fmla="*/ 3064934 w 12191999"/>
              <a:gd name="connsiteY43" fmla="*/ 1993900 h 6108699"/>
              <a:gd name="connsiteX44" fmla="*/ 1 w 12191999"/>
              <a:gd name="connsiteY44" fmla="*/ 0 h 6108699"/>
              <a:gd name="connsiteX45" fmla="*/ 2997201 w 12191999"/>
              <a:gd name="connsiteY45" fmla="*/ 0 h 6108699"/>
              <a:gd name="connsiteX46" fmla="*/ 2997201 w 12191999"/>
              <a:gd name="connsiteY46" fmla="*/ 1993900 h 6108699"/>
              <a:gd name="connsiteX47" fmla="*/ 1 w 12191999"/>
              <a:gd name="connsiteY47" fmla="*/ 1993900 h 6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1999" h="6108699">
                <a:moveTo>
                  <a:pt x="9194799" y="4114799"/>
                </a:moveTo>
                <a:lnTo>
                  <a:pt x="12191999" y="4114799"/>
                </a:lnTo>
                <a:lnTo>
                  <a:pt x="12191999" y="6108699"/>
                </a:lnTo>
                <a:lnTo>
                  <a:pt x="9194799" y="6108699"/>
                </a:lnTo>
                <a:close/>
                <a:moveTo>
                  <a:pt x="6129865" y="4114799"/>
                </a:moveTo>
                <a:lnTo>
                  <a:pt x="9127065" y="4114799"/>
                </a:lnTo>
                <a:lnTo>
                  <a:pt x="9127065" y="6108699"/>
                </a:lnTo>
                <a:lnTo>
                  <a:pt x="6129865" y="6108699"/>
                </a:lnTo>
                <a:close/>
                <a:moveTo>
                  <a:pt x="3064933" y="4114799"/>
                </a:moveTo>
                <a:lnTo>
                  <a:pt x="6062132" y="4114799"/>
                </a:lnTo>
                <a:lnTo>
                  <a:pt x="6062132" y="6108699"/>
                </a:lnTo>
                <a:lnTo>
                  <a:pt x="3064933" y="6108699"/>
                </a:lnTo>
                <a:close/>
                <a:moveTo>
                  <a:pt x="0" y="4114799"/>
                </a:moveTo>
                <a:lnTo>
                  <a:pt x="2997200" y="4114799"/>
                </a:lnTo>
                <a:lnTo>
                  <a:pt x="2997200" y="6108699"/>
                </a:lnTo>
                <a:lnTo>
                  <a:pt x="0" y="6108699"/>
                </a:lnTo>
                <a:close/>
                <a:moveTo>
                  <a:pt x="9194799" y="2057400"/>
                </a:moveTo>
                <a:lnTo>
                  <a:pt x="12191999" y="2057400"/>
                </a:lnTo>
                <a:lnTo>
                  <a:pt x="12191999" y="4051299"/>
                </a:lnTo>
                <a:lnTo>
                  <a:pt x="9194799" y="4051299"/>
                </a:lnTo>
                <a:close/>
                <a:moveTo>
                  <a:pt x="6129865" y="2057400"/>
                </a:moveTo>
                <a:lnTo>
                  <a:pt x="9127065" y="2057400"/>
                </a:lnTo>
                <a:lnTo>
                  <a:pt x="9127065" y="4051299"/>
                </a:lnTo>
                <a:lnTo>
                  <a:pt x="6129865" y="4051299"/>
                </a:lnTo>
                <a:close/>
                <a:moveTo>
                  <a:pt x="3064934" y="2057400"/>
                </a:moveTo>
                <a:lnTo>
                  <a:pt x="6062132" y="2057400"/>
                </a:lnTo>
                <a:lnTo>
                  <a:pt x="6062132" y="4051299"/>
                </a:lnTo>
                <a:lnTo>
                  <a:pt x="3064934" y="4051299"/>
                </a:lnTo>
                <a:close/>
                <a:moveTo>
                  <a:pt x="0" y="2057400"/>
                </a:moveTo>
                <a:lnTo>
                  <a:pt x="2997200" y="2057400"/>
                </a:lnTo>
                <a:lnTo>
                  <a:pt x="2997200" y="4051299"/>
                </a:lnTo>
                <a:lnTo>
                  <a:pt x="0" y="4051299"/>
                </a:lnTo>
                <a:close/>
                <a:moveTo>
                  <a:pt x="9194799" y="0"/>
                </a:moveTo>
                <a:lnTo>
                  <a:pt x="12191999" y="0"/>
                </a:lnTo>
                <a:lnTo>
                  <a:pt x="12191999" y="1993900"/>
                </a:lnTo>
                <a:lnTo>
                  <a:pt x="9194799" y="1993900"/>
                </a:lnTo>
                <a:close/>
                <a:moveTo>
                  <a:pt x="6129865" y="0"/>
                </a:moveTo>
                <a:lnTo>
                  <a:pt x="9127065" y="0"/>
                </a:lnTo>
                <a:lnTo>
                  <a:pt x="9127065" y="1993900"/>
                </a:lnTo>
                <a:lnTo>
                  <a:pt x="6129865" y="1993900"/>
                </a:lnTo>
                <a:close/>
                <a:moveTo>
                  <a:pt x="3064934" y="0"/>
                </a:moveTo>
                <a:lnTo>
                  <a:pt x="6062132" y="0"/>
                </a:lnTo>
                <a:lnTo>
                  <a:pt x="6062132" y="1993900"/>
                </a:lnTo>
                <a:lnTo>
                  <a:pt x="3064934" y="1993900"/>
                </a:lnTo>
                <a:close/>
                <a:moveTo>
                  <a:pt x="1" y="0"/>
                </a:moveTo>
                <a:lnTo>
                  <a:pt x="2997201" y="0"/>
                </a:lnTo>
                <a:lnTo>
                  <a:pt x="2997201" y="1993900"/>
                </a:lnTo>
                <a:lnTo>
                  <a:pt x="1" y="1993900"/>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42216092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37147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Picture Placeholder 6">
            <a:extLst>
              <a:ext uri="{FF2B5EF4-FFF2-40B4-BE49-F238E27FC236}">
                <a16:creationId xmlns:a16="http://schemas.microsoft.com/office/drawing/2014/main" id="{D9C7DFC2-3A77-4761-A9AF-98963C5CCA07}"/>
              </a:ext>
            </a:extLst>
          </p:cNvPr>
          <p:cNvSpPr>
            <a:spLocks noGrp="1"/>
          </p:cNvSpPr>
          <p:nvPr>
            <p:ph type="pic" sz="quarter" idx="14"/>
          </p:nvPr>
        </p:nvSpPr>
        <p:spPr>
          <a:xfrm>
            <a:off x="4981575" y="260350"/>
            <a:ext cx="27400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Picture Placeholder 6">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41144738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1233488"/>
            <a:ext cx="12192001" cy="439102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grpSp>
        <p:nvGrpSpPr>
          <p:cNvPr id="2" name="Group 1">
            <a:extLst>
              <a:ext uri="{FF2B5EF4-FFF2-40B4-BE49-F238E27FC236}">
                <a16:creationId xmlns:a16="http://schemas.microsoft.com/office/drawing/2014/main" id="{18F30468-CC2E-4430-88DD-81D548B988FA}"/>
              </a:ext>
            </a:extLst>
          </p:cNvPr>
          <p:cNvGrpSpPr/>
          <p:nvPr userDrawn="1"/>
        </p:nvGrpSpPr>
        <p:grpSpPr>
          <a:xfrm>
            <a:off x="371474" y="260350"/>
            <a:ext cx="644525" cy="973138"/>
            <a:chOff x="371475" y="671713"/>
            <a:chExt cx="496540" cy="836738"/>
          </a:xfrm>
        </p:grpSpPr>
        <p:sp>
          <p:nvSpPr>
            <p:cNvPr id="8" name="Rectangle 7">
              <a:extLst>
                <a:ext uri="{FF2B5EF4-FFF2-40B4-BE49-F238E27FC236}">
                  <a16:creationId xmlns:a16="http://schemas.microsoft.com/office/drawing/2014/main" id="{BF6F92E0-2218-46A5-A183-84468D9B72A2}"/>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id="{9B476586-864B-4C72-91AF-8CF8796C6DE8}"/>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0" name="Rectangle 9">
            <a:extLst>
              <a:ext uri="{FF2B5EF4-FFF2-40B4-BE49-F238E27FC236}">
                <a16:creationId xmlns:a16="http://schemas.microsoft.com/office/drawing/2014/main" id="{38B3D026-83A3-4D78-8B11-A20A6F47170C}"/>
              </a:ext>
            </a:extLst>
          </p:cNvPr>
          <p:cNvSpPr/>
          <p:nvPr userDrawn="1"/>
        </p:nvSpPr>
        <p:spPr>
          <a:xfrm>
            <a:off x="10795001" y="5642462"/>
            <a:ext cx="1397000" cy="12155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3599560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71FC10-F7C3-4841-A705-B83FDE093009}"/>
              </a:ext>
            </a:extLst>
          </p:cNvPr>
          <p:cNvSpPr/>
          <p:nvPr userDrawn="1"/>
        </p:nvSpPr>
        <p:spPr>
          <a:xfrm>
            <a:off x="9398000" y="0"/>
            <a:ext cx="2793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260350"/>
            <a:ext cx="11891963"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103508598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2466000"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02FAA6CD-8686-4F0E-9F34-3D74AC34027E}"/>
              </a:ext>
            </a:extLst>
          </p:cNvPr>
          <p:cNvSpPr/>
          <p:nvPr userDrawn="1"/>
        </p:nvSpPr>
        <p:spPr>
          <a:xfrm>
            <a:off x="2892285"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004445"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2892284"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004445"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6">
            <a:extLst>
              <a:ext uri="{FF2B5EF4-FFF2-40B4-BE49-F238E27FC236}">
                <a16:creationId xmlns:a16="http://schemas.microsoft.com/office/drawing/2014/main" id="{F36B08A9-4F2C-4D72-A755-CBF0DAD5A4FC}"/>
              </a:ext>
            </a:extLst>
          </p:cNvPr>
          <p:cNvSpPr>
            <a:spLocks noGrp="1"/>
          </p:cNvSpPr>
          <p:nvPr>
            <p:ph type="pic" sz="quarter" idx="14"/>
          </p:nvPr>
        </p:nvSpPr>
        <p:spPr>
          <a:xfrm>
            <a:off x="6151738" y="1233487"/>
            <a:ext cx="246490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8673131"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8673130"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8786099"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8786099"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961887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7063827" y="1233488"/>
            <a:ext cx="4828135"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02FAA6CD-8686-4F0E-9F34-3D74AC34027E}"/>
              </a:ext>
            </a:extLst>
          </p:cNvPr>
          <p:cNvSpPr/>
          <p:nvPr userDrawn="1"/>
        </p:nvSpPr>
        <p:spPr>
          <a:xfrm>
            <a:off x="371476"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483636"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371475"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483636"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3717652"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3717651"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3830620"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3830620"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58851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436610" y="1779589"/>
            <a:ext cx="5318781" cy="2182811"/>
          </a:xfrm>
        </p:spPr>
        <p:txBody>
          <a:bodyPr anchor="b">
            <a:normAutofit/>
          </a:bodyPr>
          <a:lstStyle>
            <a:lvl1pPr algn="ctr">
              <a:defRPr sz="5400">
                <a:solidFill>
                  <a:schemeClr val="tx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436610" y="4079083"/>
            <a:ext cx="5318781" cy="976311"/>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85504433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1152048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8" y="2910543"/>
            <a:ext cx="5058000"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8" y="3523420"/>
            <a:ext cx="5058000"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895142" y="2910543"/>
            <a:ext cx="5058397"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895142" y="3523420"/>
            <a:ext cx="5058397"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8641947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B43705-0B3F-4F77-A8BB-08EC09D36A56}"/>
              </a:ext>
            </a:extLst>
          </p:cNvPr>
          <p:cNvSpPr/>
          <p:nvPr userDrawn="1"/>
        </p:nvSpPr>
        <p:spPr>
          <a:xfrm>
            <a:off x="0" y="0"/>
            <a:ext cx="12192000" cy="21463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ctr">
              <a:defRPr>
                <a:solidFill>
                  <a:schemeClr val="bg1"/>
                </a:solidFill>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7" y="3634443"/>
            <a:ext cx="5630165" cy="518457"/>
          </a:xfrm>
        </p:spPr>
        <p:txBody>
          <a:bodyPr anchor="ctr">
            <a:normAutofit/>
          </a:bodyP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7" y="4247320"/>
            <a:ext cx="5630165"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71476" y="3634443"/>
            <a:ext cx="5582064" cy="518457"/>
          </a:xfrm>
        </p:spPr>
        <p:txBody>
          <a:bodyPr anchor="ct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71476" y="4247320"/>
            <a:ext cx="5582064"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6">
            <a:extLst>
              <a:ext uri="{FF2B5EF4-FFF2-40B4-BE49-F238E27FC236}">
                <a16:creationId xmlns:a16="http://schemas.microsoft.com/office/drawing/2014/main" id="{16CD8AAD-701B-4F23-AB47-6FC680787135}"/>
              </a:ext>
            </a:extLst>
          </p:cNvPr>
          <p:cNvSpPr>
            <a:spLocks noGrp="1"/>
          </p:cNvSpPr>
          <p:nvPr>
            <p:ph type="pic" sz="quarter" idx="13"/>
          </p:nvPr>
        </p:nvSpPr>
        <p:spPr>
          <a:xfrm>
            <a:off x="371476" y="1593851"/>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6" name="Picture Placeholder 6">
            <a:extLst>
              <a:ext uri="{FF2B5EF4-FFF2-40B4-BE49-F238E27FC236}">
                <a16:creationId xmlns:a16="http://schemas.microsoft.com/office/drawing/2014/main" id="{2B9551A7-E41A-4D0E-925B-71270CA0F339}"/>
              </a:ext>
            </a:extLst>
          </p:cNvPr>
          <p:cNvSpPr>
            <a:spLocks noGrp="1"/>
          </p:cNvSpPr>
          <p:nvPr>
            <p:ph type="pic" sz="quarter" idx="14"/>
          </p:nvPr>
        </p:nvSpPr>
        <p:spPr>
          <a:xfrm>
            <a:off x="6281738" y="1593850"/>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8154248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_Comparis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90C1024-E4C7-44C6-ADC4-870B3D482C3F}"/>
              </a:ext>
            </a:extLst>
          </p:cNvPr>
          <p:cNvSpPr/>
          <p:nvPr userDrawn="1"/>
        </p:nvSpPr>
        <p:spPr>
          <a:xfrm>
            <a:off x="6441279" y="3761720"/>
            <a:ext cx="5446800" cy="240095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4DB43705-0B3F-4F77-A8BB-08EC09D36A56}"/>
              </a:ext>
            </a:extLst>
          </p:cNvPr>
          <p:cNvSpPr/>
          <p:nvPr userDrawn="1"/>
        </p:nvSpPr>
        <p:spPr>
          <a:xfrm>
            <a:off x="371474" y="1271588"/>
            <a:ext cx="5445125" cy="240095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l">
              <a:defRPr>
                <a:solidFill>
                  <a:schemeClr val="tx1"/>
                </a:solidFill>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610169" y="3956706"/>
            <a:ext cx="5109021"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610169" y="4569583"/>
            <a:ext cx="5109021" cy="1412117"/>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539836" y="1462743"/>
            <a:ext cx="5108400"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539836" y="2075621"/>
            <a:ext cx="5108400" cy="1391480"/>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Picture Placeholder 6">
            <a:extLst>
              <a:ext uri="{FF2B5EF4-FFF2-40B4-BE49-F238E27FC236}">
                <a16:creationId xmlns:a16="http://schemas.microsoft.com/office/drawing/2014/main" id="{9DFBCB44-5019-402B-BEC3-12F7F5526F0E}"/>
              </a:ext>
            </a:extLst>
          </p:cNvPr>
          <p:cNvSpPr>
            <a:spLocks noGrp="1"/>
          </p:cNvSpPr>
          <p:nvPr>
            <p:ph type="pic" sz="quarter" idx="13"/>
          </p:nvPr>
        </p:nvSpPr>
        <p:spPr>
          <a:xfrm>
            <a:off x="5880101" y="1271588"/>
            <a:ext cx="60120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8" name="Picture Placeholder 6">
            <a:extLst>
              <a:ext uri="{FF2B5EF4-FFF2-40B4-BE49-F238E27FC236}">
                <a16:creationId xmlns:a16="http://schemas.microsoft.com/office/drawing/2014/main" id="{8CD826C9-080C-4638-B261-376BD8B31622}"/>
              </a:ext>
            </a:extLst>
          </p:cNvPr>
          <p:cNvSpPr>
            <a:spLocks noGrp="1"/>
          </p:cNvSpPr>
          <p:nvPr>
            <p:ph type="pic" sz="quarter" idx="14"/>
          </p:nvPr>
        </p:nvSpPr>
        <p:spPr>
          <a:xfrm>
            <a:off x="371475" y="3758268"/>
            <a:ext cx="60118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5654903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1233488"/>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319837" y="2227263"/>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85661614-E5E5-43DF-A12A-7BE84E58EE3B}"/>
              </a:ext>
            </a:extLst>
          </p:cNvPr>
          <p:cNvSpPr/>
          <p:nvPr userDrawn="1"/>
        </p:nvSpPr>
        <p:spPr>
          <a:xfrm>
            <a:off x="371475" y="5271760"/>
            <a:ext cx="5572125" cy="9290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9161B260-71A2-402A-A38D-FE2C484B7F99}"/>
              </a:ext>
            </a:extLst>
          </p:cNvPr>
          <p:cNvSpPr/>
          <p:nvPr userDrawn="1"/>
        </p:nvSpPr>
        <p:spPr>
          <a:xfrm>
            <a:off x="6319836" y="1233488"/>
            <a:ext cx="5572125" cy="92901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534987" y="5380667"/>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483348" y="1342395"/>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287864174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451739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9" y="164210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AF9F3577-4130-4F32-9302-DA8838D30560}"/>
              </a:ext>
            </a:extLst>
          </p:cNvPr>
          <p:cNvSpPr/>
          <p:nvPr userDrawn="1"/>
        </p:nvSpPr>
        <p:spPr>
          <a:xfrm>
            <a:off x="10337800" y="5122548"/>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571500"/>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2429505"/>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26818698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1932303"/>
            <a:ext cx="12192000" cy="291719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1470977"/>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1462403"/>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545147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8" y="591502"/>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grpSp>
        <p:nvGrpSpPr>
          <p:cNvPr id="14" name="Group 13">
            <a:extLst>
              <a:ext uri="{FF2B5EF4-FFF2-40B4-BE49-F238E27FC236}">
                <a16:creationId xmlns:a16="http://schemas.microsoft.com/office/drawing/2014/main" id="{AF4B4D45-80E3-42F8-B437-4182608210C3}"/>
              </a:ext>
            </a:extLst>
          </p:cNvPr>
          <p:cNvGrpSpPr/>
          <p:nvPr userDrawn="1"/>
        </p:nvGrpSpPr>
        <p:grpSpPr>
          <a:xfrm>
            <a:off x="5387974" y="422433"/>
            <a:ext cx="644525" cy="973138"/>
            <a:chOff x="371475" y="671713"/>
            <a:chExt cx="496540" cy="836738"/>
          </a:xfrm>
          <a:solidFill>
            <a:schemeClr val="accent6"/>
          </a:solidFill>
        </p:grpSpPr>
        <p:sp>
          <p:nvSpPr>
            <p:cNvPr id="15" name="Rectangle 14">
              <a:extLst>
                <a:ext uri="{FF2B5EF4-FFF2-40B4-BE49-F238E27FC236}">
                  <a16:creationId xmlns:a16="http://schemas.microsoft.com/office/drawing/2014/main" id="{D670E361-AF23-4722-9250-CCF26B3C5884}"/>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15">
              <a:extLst>
                <a:ext uri="{FF2B5EF4-FFF2-40B4-BE49-F238E27FC236}">
                  <a16:creationId xmlns:a16="http://schemas.microsoft.com/office/drawing/2014/main" id="{BDE16CED-9FCD-4407-99EF-FFBE689DA9F1}"/>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7" name="Group 16">
            <a:extLst>
              <a:ext uri="{FF2B5EF4-FFF2-40B4-BE49-F238E27FC236}">
                <a16:creationId xmlns:a16="http://schemas.microsoft.com/office/drawing/2014/main" id="{FA147081-5AFB-463F-B27C-7A0C4CA0573B}"/>
              </a:ext>
            </a:extLst>
          </p:cNvPr>
          <p:cNvGrpSpPr/>
          <p:nvPr userDrawn="1"/>
        </p:nvGrpSpPr>
        <p:grpSpPr>
          <a:xfrm flipH="1">
            <a:off x="6248401" y="5451475"/>
            <a:ext cx="644525" cy="973138"/>
            <a:chOff x="371475" y="671713"/>
            <a:chExt cx="496540" cy="836738"/>
          </a:xfrm>
          <a:solidFill>
            <a:schemeClr val="accent6"/>
          </a:solidFill>
        </p:grpSpPr>
        <p:sp>
          <p:nvSpPr>
            <p:cNvPr id="18" name="Rectangle 17">
              <a:extLst>
                <a:ext uri="{FF2B5EF4-FFF2-40B4-BE49-F238E27FC236}">
                  <a16:creationId xmlns:a16="http://schemas.microsoft.com/office/drawing/2014/main" id="{AE24567E-B0AE-4E55-A5FB-3019A9598162}"/>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ectangle 18">
              <a:extLst>
                <a:ext uri="{FF2B5EF4-FFF2-40B4-BE49-F238E27FC236}">
                  <a16:creationId xmlns:a16="http://schemas.microsoft.com/office/drawing/2014/main" id="{4918E6C0-B582-4943-9462-FE9740846585}"/>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49338826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0" y="0"/>
            <a:ext cx="6019200"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172201" y="0"/>
            <a:ext cx="6019799"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30373224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5372096" cy="685799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260350"/>
            <a:ext cx="5618153"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20" name="Rectangle 19">
            <a:extLst>
              <a:ext uri="{FF2B5EF4-FFF2-40B4-BE49-F238E27FC236}">
                <a16:creationId xmlns:a16="http://schemas.microsoft.com/office/drawing/2014/main" id="{97E2F46B-C34E-40D3-9D43-BBA43EDFC924}"/>
              </a:ext>
            </a:extLst>
          </p:cNvPr>
          <p:cNvSpPr/>
          <p:nvPr userDrawn="1"/>
        </p:nvSpPr>
        <p:spPr>
          <a:xfrm>
            <a:off x="6819906" y="-18257"/>
            <a:ext cx="5372096" cy="68579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80147" y="260350"/>
            <a:ext cx="5619600"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63371013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371475" y="1233488"/>
            <a:ext cx="2776354"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EB5BF167-B9E6-4F02-9FA8-3CA79D552F0E}"/>
              </a:ext>
            </a:extLst>
          </p:cNvPr>
          <p:cNvSpPr/>
          <p:nvPr userDrawn="1"/>
        </p:nvSpPr>
        <p:spPr>
          <a:xfrm>
            <a:off x="3286186" y="1233488"/>
            <a:ext cx="2776354" cy="49672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B48694DE-D82B-49DB-8A45-D1DD4C9BCEF1}"/>
              </a:ext>
            </a:extLst>
          </p:cNvPr>
          <p:cNvSpPr/>
          <p:nvPr userDrawn="1"/>
        </p:nvSpPr>
        <p:spPr>
          <a:xfrm>
            <a:off x="6200897" y="1233488"/>
            <a:ext cx="2776354" cy="496728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07C1370-8D38-4641-8D37-30A1218A4372}"/>
              </a:ext>
            </a:extLst>
          </p:cNvPr>
          <p:cNvSpPr/>
          <p:nvPr userDrawn="1"/>
        </p:nvSpPr>
        <p:spPr>
          <a:xfrm>
            <a:off x="9115608" y="1246188"/>
            <a:ext cx="2776354" cy="49672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9" name="Straight Connector 28">
            <a:extLst>
              <a:ext uri="{FF2B5EF4-FFF2-40B4-BE49-F238E27FC236}">
                <a16:creationId xmlns:a16="http://schemas.microsoft.com/office/drawing/2014/main" id="{CE3EDDE5-9B23-44D7-8546-0B2365B42B16}"/>
              </a:ext>
            </a:extLst>
          </p:cNvPr>
          <p:cNvCxnSpPr/>
          <p:nvPr userDrawn="1"/>
        </p:nvCxnSpPr>
        <p:spPr>
          <a:xfrm>
            <a:off x="591252"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9D259D5-D3C0-4B60-B2D9-9B6DFFD270D8}"/>
              </a:ext>
            </a:extLst>
          </p:cNvPr>
          <p:cNvCxnSpPr/>
          <p:nvPr userDrawn="1"/>
        </p:nvCxnSpPr>
        <p:spPr>
          <a:xfrm>
            <a:off x="3505963"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710C392-9E34-4640-AC70-210A1B8C47B5}"/>
              </a:ext>
            </a:extLst>
          </p:cNvPr>
          <p:cNvCxnSpPr/>
          <p:nvPr userDrawn="1"/>
        </p:nvCxnSpPr>
        <p:spPr>
          <a:xfrm>
            <a:off x="6420674"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7A92E0B-B060-48FA-A650-36894FF4B216}"/>
              </a:ext>
            </a:extLst>
          </p:cNvPr>
          <p:cNvCxnSpPr/>
          <p:nvPr userDrawn="1"/>
        </p:nvCxnSpPr>
        <p:spPr>
          <a:xfrm>
            <a:off x="9335385"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Picture Placeholder 33">
            <a:extLst>
              <a:ext uri="{FF2B5EF4-FFF2-40B4-BE49-F238E27FC236}">
                <a16:creationId xmlns:a16="http://schemas.microsoft.com/office/drawing/2014/main" id="{D9056F2B-EAFD-4A57-BB92-D14816C84DDE}"/>
              </a:ext>
            </a:extLst>
          </p:cNvPr>
          <p:cNvSpPr>
            <a:spLocks noGrp="1"/>
          </p:cNvSpPr>
          <p:nvPr>
            <p:ph type="pic" sz="quarter" idx="13"/>
          </p:nvPr>
        </p:nvSpPr>
        <p:spPr>
          <a:xfrm>
            <a:off x="876300" y="1739900"/>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5" name="Picture Placeholder 33">
            <a:extLst>
              <a:ext uri="{FF2B5EF4-FFF2-40B4-BE49-F238E27FC236}">
                <a16:creationId xmlns:a16="http://schemas.microsoft.com/office/drawing/2014/main" id="{E65006DE-F797-4019-BB72-F484F9FE7E58}"/>
              </a:ext>
            </a:extLst>
          </p:cNvPr>
          <p:cNvSpPr>
            <a:spLocks noGrp="1"/>
          </p:cNvSpPr>
          <p:nvPr>
            <p:ph type="pic" sz="quarter" idx="14"/>
          </p:nvPr>
        </p:nvSpPr>
        <p:spPr>
          <a:xfrm>
            <a:off x="3829813" y="4263232"/>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6" name="Picture Placeholder 33">
            <a:extLst>
              <a:ext uri="{FF2B5EF4-FFF2-40B4-BE49-F238E27FC236}">
                <a16:creationId xmlns:a16="http://schemas.microsoft.com/office/drawing/2014/main" id="{0947D252-5545-4406-8764-B7712464DA56}"/>
              </a:ext>
            </a:extLst>
          </p:cNvPr>
          <p:cNvSpPr>
            <a:spLocks noGrp="1"/>
          </p:cNvSpPr>
          <p:nvPr>
            <p:ph type="pic" sz="quarter" idx="15"/>
          </p:nvPr>
        </p:nvSpPr>
        <p:spPr>
          <a:xfrm>
            <a:off x="6744524" y="1739900"/>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8" name="Picture Placeholder 33">
            <a:extLst>
              <a:ext uri="{FF2B5EF4-FFF2-40B4-BE49-F238E27FC236}">
                <a16:creationId xmlns:a16="http://schemas.microsoft.com/office/drawing/2014/main" id="{DD89F80C-C1D7-4F63-BAD2-F4EE1F9A162F}"/>
              </a:ext>
            </a:extLst>
          </p:cNvPr>
          <p:cNvSpPr>
            <a:spLocks noGrp="1"/>
          </p:cNvSpPr>
          <p:nvPr>
            <p:ph type="pic" sz="quarter" idx="17"/>
          </p:nvPr>
        </p:nvSpPr>
        <p:spPr>
          <a:xfrm>
            <a:off x="9659235" y="4263232"/>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08BBFEC8-B6BE-4768-9284-26D98C06FFC4}"/>
              </a:ext>
            </a:extLst>
          </p:cNvPr>
          <p:cNvSpPr>
            <a:spLocks noGrp="1"/>
          </p:cNvSpPr>
          <p:nvPr>
            <p:ph type="body" sz="quarter" idx="18" hasCustomPrompt="1"/>
          </p:nvPr>
        </p:nvSpPr>
        <p:spPr>
          <a:xfrm>
            <a:off x="590550"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D12C79C2-427D-418B-8FFA-C27D8F2C986B}"/>
              </a:ext>
            </a:extLst>
          </p:cNvPr>
          <p:cNvSpPr>
            <a:spLocks noGrp="1"/>
          </p:cNvSpPr>
          <p:nvPr>
            <p:ph type="body" sz="quarter" idx="19" hasCustomPrompt="1"/>
          </p:nvPr>
        </p:nvSpPr>
        <p:spPr>
          <a:xfrm>
            <a:off x="3505963"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0FD568C4-A06D-4A56-B7D6-AF338F5C329A}"/>
              </a:ext>
            </a:extLst>
          </p:cNvPr>
          <p:cNvSpPr>
            <a:spLocks noGrp="1"/>
          </p:cNvSpPr>
          <p:nvPr>
            <p:ph type="body" sz="quarter" idx="20" hasCustomPrompt="1"/>
          </p:nvPr>
        </p:nvSpPr>
        <p:spPr>
          <a:xfrm>
            <a:off x="6420674"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Text Placeholder 39">
            <a:extLst>
              <a:ext uri="{FF2B5EF4-FFF2-40B4-BE49-F238E27FC236}">
                <a16:creationId xmlns:a16="http://schemas.microsoft.com/office/drawing/2014/main" id="{76B41443-1233-4172-B61C-7CC516D88802}"/>
              </a:ext>
            </a:extLst>
          </p:cNvPr>
          <p:cNvSpPr>
            <a:spLocks noGrp="1"/>
          </p:cNvSpPr>
          <p:nvPr>
            <p:ph type="body" sz="quarter" idx="21" hasCustomPrompt="1"/>
          </p:nvPr>
        </p:nvSpPr>
        <p:spPr>
          <a:xfrm>
            <a:off x="9335385"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10807895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B607F24-5B01-4964-9736-E876BC347E55}"/>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6168473" cy="758824"/>
          </a:xfrm>
        </p:spPr>
        <p:txBody>
          <a:bodyPr/>
          <a:lstStyle/>
          <a:p>
            <a:r>
              <a:rPr lang="en-US"/>
              <a:t>Click to edit Master title style</a:t>
            </a:r>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6769101" y="0"/>
            <a:ext cx="2711082" cy="228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F44232AA-36A1-4A85-8868-9D12848EB106}"/>
              </a:ext>
            </a:extLst>
          </p:cNvPr>
          <p:cNvSpPr/>
          <p:nvPr userDrawn="1"/>
        </p:nvSpPr>
        <p:spPr>
          <a:xfrm>
            <a:off x="9480918" y="2286000"/>
            <a:ext cx="2711082"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0B045D93-056D-486E-A634-890ECB9AF9C2}"/>
              </a:ext>
            </a:extLst>
          </p:cNvPr>
          <p:cNvSpPr/>
          <p:nvPr userDrawn="1"/>
        </p:nvSpPr>
        <p:spPr>
          <a:xfrm>
            <a:off x="6769100" y="4572000"/>
            <a:ext cx="2711082" cy="2286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567CD5E4-19A9-4EFD-BBF1-2B1FBC9BB9BD}"/>
              </a:ext>
            </a:extLst>
          </p:cNvPr>
          <p:cNvSpPr/>
          <p:nvPr userDrawn="1"/>
        </p:nvSpPr>
        <p:spPr>
          <a:xfrm>
            <a:off x="9480918" y="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AA533582-AC3E-4F3B-9602-085EB97AD294}"/>
              </a:ext>
            </a:extLst>
          </p:cNvPr>
          <p:cNvSpPr/>
          <p:nvPr userDrawn="1"/>
        </p:nvSpPr>
        <p:spPr>
          <a:xfrm>
            <a:off x="6768364" y="2286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CF0B1BD9-4AC2-4549-9001-383664C7F224}"/>
              </a:ext>
            </a:extLst>
          </p:cNvPr>
          <p:cNvSpPr/>
          <p:nvPr userDrawn="1"/>
        </p:nvSpPr>
        <p:spPr>
          <a:xfrm>
            <a:off x="9480918" y="4572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Isosceles Triangle 3">
            <a:extLst>
              <a:ext uri="{FF2B5EF4-FFF2-40B4-BE49-F238E27FC236}">
                <a16:creationId xmlns:a16="http://schemas.microsoft.com/office/drawing/2014/main" id="{32B2DC05-AAD7-458D-B737-BE8CCA1FFA99}"/>
              </a:ext>
            </a:extLst>
          </p:cNvPr>
          <p:cNvSpPr/>
          <p:nvPr userDrawn="1"/>
        </p:nvSpPr>
        <p:spPr>
          <a:xfrm rot="5400000">
            <a:off x="9422986" y="1050373"/>
            <a:ext cx="298174" cy="185254"/>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Isosceles Triangle 38">
            <a:extLst>
              <a:ext uri="{FF2B5EF4-FFF2-40B4-BE49-F238E27FC236}">
                <a16:creationId xmlns:a16="http://schemas.microsoft.com/office/drawing/2014/main" id="{E423C01B-EB10-48EF-8F1C-C2A7E1923E3E}"/>
              </a:ext>
            </a:extLst>
          </p:cNvPr>
          <p:cNvSpPr/>
          <p:nvPr userDrawn="1"/>
        </p:nvSpPr>
        <p:spPr>
          <a:xfrm rot="16200000">
            <a:off x="9238100" y="3336373"/>
            <a:ext cx="298174" cy="18525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Isosceles Triangle 43">
            <a:extLst>
              <a:ext uri="{FF2B5EF4-FFF2-40B4-BE49-F238E27FC236}">
                <a16:creationId xmlns:a16="http://schemas.microsoft.com/office/drawing/2014/main" id="{BB0D5D5D-BB46-489A-A006-03E52FDA0AB6}"/>
              </a:ext>
            </a:extLst>
          </p:cNvPr>
          <p:cNvSpPr/>
          <p:nvPr userDrawn="1"/>
        </p:nvSpPr>
        <p:spPr>
          <a:xfrm rot="5400000">
            <a:off x="9422986" y="5622373"/>
            <a:ext cx="298174" cy="18525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Picture Placeholder 33">
            <a:extLst>
              <a:ext uri="{FF2B5EF4-FFF2-40B4-BE49-F238E27FC236}">
                <a16:creationId xmlns:a16="http://schemas.microsoft.com/office/drawing/2014/main" id="{2D0DCA06-9544-45C9-BE22-EBB853AE757C}"/>
              </a:ext>
            </a:extLst>
          </p:cNvPr>
          <p:cNvSpPr>
            <a:spLocks noGrp="1"/>
          </p:cNvSpPr>
          <p:nvPr>
            <p:ph type="pic" sz="quarter" idx="13"/>
          </p:nvPr>
        </p:nvSpPr>
        <p:spPr>
          <a:xfrm>
            <a:off x="10133588" y="561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6" name="Picture Placeholder 33">
            <a:extLst>
              <a:ext uri="{FF2B5EF4-FFF2-40B4-BE49-F238E27FC236}">
                <a16:creationId xmlns:a16="http://schemas.microsoft.com/office/drawing/2014/main" id="{21403A13-F195-405D-B352-4B77969E358B}"/>
              </a:ext>
            </a:extLst>
          </p:cNvPr>
          <p:cNvSpPr>
            <a:spLocks noGrp="1"/>
          </p:cNvSpPr>
          <p:nvPr>
            <p:ph type="pic" sz="quarter" idx="14"/>
          </p:nvPr>
        </p:nvSpPr>
        <p:spPr>
          <a:xfrm>
            <a:off x="7421034" y="2847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7" name="Picture Placeholder 33">
            <a:extLst>
              <a:ext uri="{FF2B5EF4-FFF2-40B4-BE49-F238E27FC236}">
                <a16:creationId xmlns:a16="http://schemas.microsoft.com/office/drawing/2014/main" id="{390C9BE2-4328-41D9-82FB-F6FEE7026C55}"/>
              </a:ext>
            </a:extLst>
          </p:cNvPr>
          <p:cNvSpPr>
            <a:spLocks noGrp="1"/>
          </p:cNvSpPr>
          <p:nvPr>
            <p:ph type="pic" sz="quarter" idx="15"/>
          </p:nvPr>
        </p:nvSpPr>
        <p:spPr>
          <a:xfrm>
            <a:off x="10133588" y="5133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6168473" cy="5624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Text Placeholder 39">
            <a:extLst>
              <a:ext uri="{FF2B5EF4-FFF2-40B4-BE49-F238E27FC236}">
                <a16:creationId xmlns:a16="http://schemas.microsoft.com/office/drawing/2014/main" id="{1EE624A7-7FE4-44DC-B710-D995C25C9CEA}"/>
              </a:ext>
            </a:extLst>
          </p:cNvPr>
          <p:cNvSpPr>
            <a:spLocks noGrp="1"/>
          </p:cNvSpPr>
          <p:nvPr>
            <p:ph type="body" sz="quarter" idx="18" hasCustomPrompt="1"/>
          </p:nvPr>
        </p:nvSpPr>
        <p:spPr>
          <a:xfrm>
            <a:off x="6956242" y="215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8" name="Text Placeholder 39">
            <a:extLst>
              <a:ext uri="{FF2B5EF4-FFF2-40B4-BE49-F238E27FC236}">
                <a16:creationId xmlns:a16="http://schemas.microsoft.com/office/drawing/2014/main" id="{34CC27D1-7AB7-4922-81C5-41E9C01BAAE1}"/>
              </a:ext>
            </a:extLst>
          </p:cNvPr>
          <p:cNvSpPr>
            <a:spLocks noGrp="1"/>
          </p:cNvSpPr>
          <p:nvPr>
            <p:ph type="body" sz="quarter" idx="19" hasCustomPrompt="1"/>
          </p:nvPr>
        </p:nvSpPr>
        <p:spPr>
          <a:xfrm>
            <a:off x="9668059" y="2501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9" name="Text Placeholder 39">
            <a:extLst>
              <a:ext uri="{FF2B5EF4-FFF2-40B4-BE49-F238E27FC236}">
                <a16:creationId xmlns:a16="http://schemas.microsoft.com/office/drawing/2014/main" id="{03F0CFEB-33B8-47FE-BC44-44AF273543D5}"/>
              </a:ext>
            </a:extLst>
          </p:cNvPr>
          <p:cNvSpPr>
            <a:spLocks noGrp="1"/>
          </p:cNvSpPr>
          <p:nvPr>
            <p:ph type="body" sz="quarter" idx="20" hasCustomPrompt="1"/>
          </p:nvPr>
        </p:nvSpPr>
        <p:spPr>
          <a:xfrm>
            <a:off x="6956241" y="4787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014259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D1A59197-7C21-44E6-8A97-DE0ABD1E6909}"/>
              </a:ext>
            </a:extLst>
          </p:cNvPr>
          <p:cNvSpPr/>
          <p:nvPr userDrawn="1"/>
        </p:nvSpPr>
        <p:spPr>
          <a:xfrm>
            <a:off x="0" y="0"/>
            <a:ext cx="64135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016500" y="472281"/>
            <a:ext cx="7175500" cy="591343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6" y="1779589"/>
            <a:ext cx="4416424" cy="2182811"/>
          </a:xfrm>
        </p:spPr>
        <p:txBody>
          <a:bodyPr anchor="b">
            <a:normAutofit/>
          </a:bodyPr>
          <a:lstStyle>
            <a:lvl1pPr algn="l">
              <a:defRPr sz="54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6" y="4079083"/>
            <a:ext cx="4416424"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Rectangle 7">
            <a:extLst>
              <a:ext uri="{FF2B5EF4-FFF2-40B4-BE49-F238E27FC236}">
                <a16:creationId xmlns:a16="http://schemas.microsoft.com/office/drawing/2014/main" id="{C1626B81-8882-4179-8C3A-BEA9BBEF2A62}"/>
              </a:ext>
            </a:extLst>
          </p:cNvPr>
          <p:cNvSpPr/>
          <p:nvPr userDrawn="1"/>
        </p:nvSpPr>
        <p:spPr>
          <a:xfrm>
            <a:off x="5021263" y="368300"/>
            <a:ext cx="3159760" cy="1166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2483641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11520487" cy="304975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20" name="Picture Placeholder 33">
            <a:extLst>
              <a:ext uri="{FF2B5EF4-FFF2-40B4-BE49-F238E27FC236}">
                <a16:creationId xmlns:a16="http://schemas.microsoft.com/office/drawing/2014/main" id="{917F3183-F8DC-409E-BDAF-E3190E5CC10A}"/>
              </a:ext>
            </a:extLst>
          </p:cNvPr>
          <p:cNvSpPr>
            <a:spLocks noGrp="1"/>
          </p:cNvSpPr>
          <p:nvPr>
            <p:ph type="pic" sz="quarter" idx="13"/>
          </p:nvPr>
        </p:nvSpPr>
        <p:spPr>
          <a:xfrm>
            <a:off x="1466711"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5" name="Picture Placeholder 33">
            <a:extLst>
              <a:ext uri="{FF2B5EF4-FFF2-40B4-BE49-F238E27FC236}">
                <a16:creationId xmlns:a16="http://schemas.microsoft.com/office/drawing/2014/main" id="{8DCF90EE-8A0F-46BB-A8EC-27CB7826EB0D}"/>
              </a:ext>
            </a:extLst>
          </p:cNvPr>
          <p:cNvSpPr>
            <a:spLocks noGrp="1"/>
          </p:cNvSpPr>
          <p:nvPr>
            <p:ph type="pic" sz="quarter" idx="17"/>
          </p:nvPr>
        </p:nvSpPr>
        <p:spPr>
          <a:xfrm>
            <a:off x="4108135"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6" name="Picture Placeholder 33">
            <a:extLst>
              <a:ext uri="{FF2B5EF4-FFF2-40B4-BE49-F238E27FC236}">
                <a16:creationId xmlns:a16="http://schemas.microsoft.com/office/drawing/2014/main" id="{4B6BCE84-A7A7-4701-966F-9F969C523C51}"/>
              </a:ext>
            </a:extLst>
          </p:cNvPr>
          <p:cNvSpPr>
            <a:spLocks noGrp="1"/>
          </p:cNvSpPr>
          <p:nvPr>
            <p:ph type="pic" sz="quarter" idx="18"/>
          </p:nvPr>
        </p:nvSpPr>
        <p:spPr>
          <a:xfrm>
            <a:off x="6749558"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7" name="Picture Placeholder 33">
            <a:extLst>
              <a:ext uri="{FF2B5EF4-FFF2-40B4-BE49-F238E27FC236}">
                <a16:creationId xmlns:a16="http://schemas.microsoft.com/office/drawing/2014/main" id="{2F810615-16AA-4D3F-93BB-1074BABE1234}"/>
              </a:ext>
            </a:extLst>
          </p:cNvPr>
          <p:cNvSpPr>
            <a:spLocks noGrp="1"/>
          </p:cNvSpPr>
          <p:nvPr>
            <p:ph type="pic" sz="quarter" idx="19"/>
          </p:nvPr>
        </p:nvSpPr>
        <p:spPr>
          <a:xfrm>
            <a:off x="9435088"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32" name="Rectangle 31">
            <a:extLst>
              <a:ext uri="{FF2B5EF4-FFF2-40B4-BE49-F238E27FC236}">
                <a16:creationId xmlns:a16="http://schemas.microsoft.com/office/drawing/2014/main" id="{E9E999B4-BC91-4EF5-915C-59E58E141134}"/>
              </a:ext>
            </a:extLst>
          </p:cNvPr>
          <p:cNvSpPr/>
          <p:nvPr userDrawn="1"/>
        </p:nvSpPr>
        <p:spPr>
          <a:xfrm>
            <a:off x="979920" y="4514247"/>
            <a:ext cx="2379325" cy="16865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8E3D72D1-545E-4FA9-B18F-DBE257DA9472}"/>
              </a:ext>
            </a:extLst>
          </p:cNvPr>
          <p:cNvSpPr/>
          <p:nvPr userDrawn="1"/>
        </p:nvSpPr>
        <p:spPr>
          <a:xfrm>
            <a:off x="3621344" y="4514247"/>
            <a:ext cx="2379325" cy="16865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A1FF2C74-7F94-4D15-9530-4844CA0ABABA}"/>
              </a:ext>
            </a:extLst>
          </p:cNvPr>
          <p:cNvSpPr/>
          <p:nvPr userDrawn="1"/>
        </p:nvSpPr>
        <p:spPr>
          <a:xfrm>
            <a:off x="6262766" y="4514247"/>
            <a:ext cx="2379325" cy="168652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D65048BF-5755-467D-94DA-799CD1A9ED70}"/>
              </a:ext>
            </a:extLst>
          </p:cNvPr>
          <p:cNvSpPr/>
          <p:nvPr userDrawn="1"/>
        </p:nvSpPr>
        <p:spPr>
          <a:xfrm>
            <a:off x="8904188" y="4514247"/>
            <a:ext cx="2379325" cy="168652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 Placeholder 39">
            <a:extLst>
              <a:ext uri="{FF2B5EF4-FFF2-40B4-BE49-F238E27FC236}">
                <a16:creationId xmlns:a16="http://schemas.microsoft.com/office/drawing/2014/main" id="{3C8488B4-AC1B-43A6-A416-3F5BC72456F9}"/>
              </a:ext>
            </a:extLst>
          </p:cNvPr>
          <p:cNvSpPr>
            <a:spLocks noGrp="1"/>
          </p:cNvSpPr>
          <p:nvPr>
            <p:ph type="body" sz="quarter" idx="20" hasCustomPrompt="1"/>
          </p:nvPr>
        </p:nvSpPr>
        <p:spPr>
          <a:xfrm>
            <a:off x="1091465"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950DB978-3832-472D-9958-42D6A712EA6B}"/>
              </a:ext>
            </a:extLst>
          </p:cNvPr>
          <p:cNvSpPr>
            <a:spLocks noGrp="1"/>
          </p:cNvSpPr>
          <p:nvPr>
            <p:ph type="body" sz="quarter" idx="21" hasCustomPrompt="1"/>
          </p:nvPr>
        </p:nvSpPr>
        <p:spPr>
          <a:xfrm>
            <a:off x="3732888"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7A9C8821-D3DD-40C3-83BD-38D190405711}"/>
              </a:ext>
            </a:extLst>
          </p:cNvPr>
          <p:cNvSpPr>
            <a:spLocks noGrp="1"/>
          </p:cNvSpPr>
          <p:nvPr>
            <p:ph type="body" sz="quarter" idx="22" hasCustomPrompt="1"/>
          </p:nvPr>
        </p:nvSpPr>
        <p:spPr>
          <a:xfrm>
            <a:off x="6374310"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C3FC554A-BF67-40BD-BD4F-B2EA17BBDBC1}"/>
              </a:ext>
            </a:extLst>
          </p:cNvPr>
          <p:cNvSpPr>
            <a:spLocks noGrp="1"/>
          </p:cNvSpPr>
          <p:nvPr>
            <p:ph type="body" sz="quarter" idx="23" hasCustomPrompt="1"/>
          </p:nvPr>
        </p:nvSpPr>
        <p:spPr>
          <a:xfrm>
            <a:off x="9015732"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cxnSp>
        <p:nvCxnSpPr>
          <p:cNvPr id="6" name="Straight Connector 5">
            <a:extLst>
              <a:ext uri="{FF2B5EF4-FFF2-40B4-BE49-F238E27FC236}">
                <a16:creationId xmlns:a16="http://schemas.microsoft.com/office/drawing/2014/main" id="{62ECF54D-C7AE-4FFE-A9FA-ECD663CD2A09}"/>
              </a:ext>
            </a:extLst>
          </p:cNvPr>
          <p:cNvCxnSpPr>
            <a:cxnSpLocks/>
          </p:cNvCxnSpPr>
          <p:nvPr userDrawn="1"/>
        </p:nvCxnSpPr>
        <p:spPr>
          <a:xfrm>
            <a:off x="979920" y="4357837"/>
            <a:ext cx="2379325"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FB84BED-8481-4D23-AE06-31529215FE6C}"/>
              </a:ext>
            </a:extLst>
          </p:cNvPr>
          <p:cNvCxnSpPr>
            <a:cxnSpLocks/>
          </p:cNvCxnSpPr>
          <p:nvPr userDrawn="1"/>
        </p:nvCxnSpPr>
        <p:spPr>
          <a:xfrm>
            <a:off x="3621344" y="4357837"/>
            <a:ext cx="2379325"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A09D405-9228-4697-A91F-4E5A2B5B6512}"/>
              </a:ext>
            </a:extLst>
          </p:cNvPr>
          <p:cNvCxnSpPr>
            <a:cxnSpLocks/>
          </p:cNvCxnSpPr>
          <p:nvPr userDrawn="1"/>
        </p:nvCxnSpPr>
        <p:spPr>
          <a:xfrm>
            <a:off x="6262767" y="4357837"/>
            <a:ext cx="2379325"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645748A-37E1-4661-B50F-D1FCAF7F3088}"/>
              </a:ext>
            </a:extLst>
          </p:cNvPr>
          <p:cNvCxnSpPr>
            <a:cxnSpLocks/>
          </p:cNvCxnSpPr>
          <p:nvPr userDrawn="1"/>
        </p:nvCxnSpPr>
        <p:spPr>
          <a:xfrm>
            <a:off x="8904191" y="4357837"/>
            <a:ext cx="237932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087214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6" y="1233488"/>
            <a:ext cx="4140890"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18" name="Rectangle 17">
            <a:extLst>
              <a:ext uri="{FF2B5EF4-FFF2-40B4-BE49-F238E27FC236}">
                <a16:creationId xmlns:a16="http://schemas.microsoft.com/office/drawing/2014/main" id="{1DD2DC66-11E4-4714-A8DE-E8AC34D49655}"/>
              </a:ext>
            </a:extLst>
          </p:cNvPr>
          <p:cNvSpPr/>
          <p:nvPr userDrawn="1"/>
        </p:nvSpPr>
        <p:spPr>
          <a:xfrm>
            <a:off x="4615257" y="1233489"/>
            <a:ext cx="2371952" cy="51482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 name="Group 4">
            <a:extLst>
              <a:ext uri="{FF2B5EF4-FFF2-40B4-BE49-F238E27FC236}">
                <a16:creationId xmlns:a16="http://schemas.microsoft.com/office/drawing/2014/main" id="{B6748F93-9B1D-4874-A164-A654BF7D6C8C}"/>
              </a:ext>
            </a:extLst>
          </p:cNvPr>
          <p:cNvGrpSpPr/>
          <p:nvPr userDrawn="1"/>
        </p:nvGrpSpPr>
        <p:grpSpPr>
          <a:xfrm>
            <a:off x="4842107" y="2462886"/>
            <a:ext cx="1918252" cy="2689468"/>
            <a:chOff x="4790661" y="2266122"/>
            <a:chExt cx="1918252" cy="2852530"/>
          </a:xfrm>
        </p:grpSpPr>
        <p:cxnSp>
          <p:nvCxnSpPr>
            <p:cNvPr id="4" name="Straight Connector 3">
              <a:extLst>
                <a:ext uri="{FF2B5EF4-FFF2-40B4-BE49-F238E27FC236}">
                  <a16:creationId xmlns:a16="http://schemas.microsoft.com/office/drawing/2014/main" id="{4AEF10CE-C943-4C6B-9DBF-5A0E63CDC89B}"/>
                </a:ext>
              </a:extLst>
            </p:cNvPr>
            <p:cNvCxnSpPr/>
            <p:nvPr userDrawn="1"/>
          </p:nvCxnSpPr>
          <p:spPr>
            <a:xfrm>
              <a:off x="4790661" y="226612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428B198-0637-4F15-900F-6709BFE4BDEA}"/>
                </a:ext>
              </a:extLst>
            </p:cNvPr>
            <p:cNvCxnSpPr/>
            <p:nvPr userDrawn="1"/>
          </p:nvCxnSpPr>
          <p:spPr>
            <a:xfrm>
              <a:off x="4790661" y="3692387"/>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F29A1B0-F4AB-4243-979A-50FADE3330EA}"/>
                </a:ext>
              </a:extLst>
            </p:cNvPr>
            <p:cNvCxnSpPr/>
            <p:nvPr userDrawn="1"/>
          </p:nvCxnSpPr>
          <p:spPr>
            <a:xfrm>
              <a:off x="4790661" y="511865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F894F998-0FDF-4CA2-802E-4FCFA7674171}"/>
              </a:ext>
            </a:extLst>
          </p:cNvPr>
          <p:cNvGrpSpPr/>
          <p:nvPr userDrawn="1"/>
        </p:nvGrpSpPr>
        <p:grpSpPr>
          <a:xfrm>
            <a:off x="7090100" y="2462886"/>
            <a:ext cx="4801862" cy="2689468"/>
            <a:chOff x="4790661" y="2266122"/>
            <a:chExt cx="1918252" cy="2852530"/>
          </a:xfrm>
        </p:grpSpPr>
        <p:cxnSp>
          <p:nvCxnSpPr>
            <p:cNvPr id="33" name="Straight Connector 32">
              <a:extLst>
                <a:ext uri="{FF2B5EF4-FFF2-40B4-BE49-F238E27FC236}">
                  <a16:creationId xmlns:a16="http://schemas.microsoft.com/office/drawing/2014/main" id="{C1F0C0C8-87C4-49FB-B35B-E937E9D0BEC5}"/>
                </a:ext>
              </a:extLst>
            </p:cNvPr>
            <p:cNvCxnSpPr/>
            <p:nvPr userDrawn="1"/>
          </p:nvCxnSpPr>
          <p:spPr>
            <a:xfrm>
              <a:off x="4790661" y="226612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857C5D3-7E33-4894-8AC3-0FD1BEB12F40}"/>
                </a:ext>
              </a:extLst>
            </p:cNvPr>
            <p:cNvCxnSpPr/>
            <p:nvPr userDrawn="1"/>
          </p:nvCxnSpPr>
          <p:spPr>
            <a:xfrm>
              <a:off x="4790661" y="3692387"/>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00BA9F8-92BF-42F0-BD46-D9B7E7422F75}"/>
                </a:ext>
              </a:extLst>
            </p:cNvPr>
            <p:cNvCxnSpPr/>
            <p:nvPr userDrawn="1"/>
          </p:nvCxnSpPr>
          <p:spPr>
            <a:xfrm>
              <a:off x="4790661" y="511865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7166507" y="1463643"/>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179CBA0C-6465-4209-AF3F-548A57F20CE8}"/>
              </a:ext>
            </a:extLst>
          </p:cNvPr>
          <p:cNvSpPr>
            <a:spLocks noGrp="1"/>
          </p:cNvSpPr>
          <p:nvPr>
            <p:ph type="body" sz="quarter" idx="21" hasCustomPrompt="1"/>
          </p:nvPr>
        </p:nvSpPr>
        <p:spPr>
          <a:xfrm>
            <a:off x="7166507" y="27417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99852211-6BD9-4B69-BBC9-F2181F272D23}"/>
              </a:ext>
            </a:extLst>
          </p:cNvPr>
          <p:cNvSpPr>
            <a:spLocks noGrp="1"/>
          </p:cNvSpPr>
          <p:nvPr>
            <p:ph type="body" sz="quarter" idx="22" hasCustomPrompt="1"/>
          </p:nvPr>
        </p:nvSpPr>
        <p:spPr>
          <a:xfrm>
            <a:off x="7166507" y="4069997"/>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EF11D65-7095-41D2-9630-E2EB44552E58}"/>
              </a:ext>
            </a:extLst>
          </p:cNvPr>
          <p:cNvSpPr>
            <a:spLocks noGrp="1"/>
          </p:cNvSpPr>
          <p:nvPr>
            <p:ph type="body" sz="quarter" idx="23" hasCustomPrompt="1"/>
          </p:nvPr>
        </p:nvSpPr>
        <p:spPr>
          <a:xfrm>
            <a:off x="7166507" y="53943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5227571" y="1437538"/>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4" name="Picture Placeholder 33">
            <a:extLst>
              <a:ext uri="{FF2B5EF4-FFF2-40B4-BE49-F238E27FC236}">
                <a16:creationId xmlns:a16="http://schemas.microsoft.com/office/drawing/2014/main" id="{9A1BE0BE-1FFD-445C-B6BA-E4A602D22112}"/>
              </a:ext>
            </a:extLst>
          </p:cNvPr>
          <p:cNvSpPr>
            <a:spLocks noGrp="1"/>
          </p:cNvSpPr>
          <p:nvPr>
            <p:ph type="pic" sz="quarter" idx="24"/>
          </p:nvPr>
        </p:nvSpPr>
        <p:spPr>
          <a:xfrm>
            <a:off x="5227571" y="2715650"/>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5" name="Picture Placeholder 33">
            <a:extLst>
              <a:ext uri="{FF2B5EF4-FFF2-40B4-BE49-F238E27FC236}">
                <a16:creationId xmlns:a16="http://schemas.microsoft.com/office/drawing/2014/main" id="{B577AF17-6C7E-48B9-B267-0874B232A710}"/>
              </a:ext>
            </a:extLst>
          </p:cNvPr>
          <p:cNvSpPr>
            <a:spLocks noGrp="1"/>
          </p:cNvSpPr>
          <p:nvPr>
            <p:ph type="pic" sz="quarter" idx="25"/>
          </p:nvPr>
        </p:nvSpPr>
        <p:spPr>
          <a:xfrm>
            <a:off x="5227571" y="4043892"/>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6" name="Picture Placeholder 33">
            <a:extLst>
              <a:ext uri="{FF2B5EF4-FFF2-40B4-BE49-F238E27FC236}">
                <a16:creationId xmlns:a16="http://schemas.microsoft.com/office/drawing/2014/main" id="{98A01AB1-3434-46C7-B1B3-90AFD4B1799F}"/>
              </a:ext>
            </a:extLst>
          </p:cNvPr>
          <p:cNvSpPr>
            <a:spLocks noGrp="1"/>
          </p:cNvSpPr>
          <p:nvPr>
            <p:ph type="pic" sz="quarter" idx="26"/>
          </p:nvPr>
        </p:nvSpPr>
        <p:spPr>
          <a:xfrm>
            <a:off x="5227571" y="5368250"/>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272809251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DD2DC66-11E4-4714-A8DE-E8AC34D49655}"/>
              </a:ext>
            </a:extLst>
          </p:cNvPr>
          <p:cNvSpPr/>
          <p:nvPr userDrawn="1"/>
        </p:nvSpPr>
        <p:spPr>
          <a:xfrm>
            <a:off x="371475" y="1233488"/>
            <a:ext cx="2293200"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AF541B1-4F4B-40BC-BF0B-B80864399D0C}"/>
              </a:ext>
            </a:extLst>
          </p:cNvPr>
          <p:cNvSpPr/>
          <p:nvPr userDrawn="1"/>
        </p:nvSpPr>
        <p:spPr>
          <a:xfrm>
            <a:off x="371475" y="3773172"/>
            <a:ext cx="2293200"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DB837A4A-8DA3-4F45-9468-2C7DE5B35803}"/>
              </a:ext>
            </a:extLst>
          </p:cNvPr>
          <p:cNvSpPr/>
          <p:nvPr userDrawn="1"/>
        </p:nvSpPr>
        <p:spPr>
          <a:xfrm>
            <a:off x="6170635" y="1233487"/>
            <a:ext cx="2294237"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39CA034F-F360-4CF5-B944-C16768254C5A}"/>
              </a:ext>
            </a:extLst>
          </p:cNvPr>
          <p:cNvSpPr/>
          <p:nvPr userDrawn="1"/>
        </p:nvSpPr>
        <p:spPr>
          <a:xfrm>
            <a:off x="6170635" y="3773171"/>
            <a:ext cx="2294237"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615473" y="1713955"/>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2" name="Rectangle 31">
            <a:extLst>
              <a:ext uri="{FF2B5EF4-FFF2-40B4-BE49-F238E27FC236}">
                <a16:creationId xmlns:a16="http://schemas.microsoft.com/office/drawing/2014/main" id="{ECA01639-D8FA-4F18-8FE5-E923F5A1BB48}"/>
              </a:ext>
            </a:extLst>
          </p:cNvPr>
          <p:cNvSpPr/>
          <p:nvPr userDrawn="1"/>
        </p:nvSpPr>
        <p:spPr>
          <a:xfrm>
            <a:off x="2730561"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AF02D09E-3C25-405E-BF24-A884A07C224A}"/>
              </a:ext>
            </a:extLst>
          </p:cNvPr>
          <p:cNvSpPr/>
          <p:nvPr userDrawn="1"/>
        </p:nvSpPr>
        <p:spPr>
          <a:xfrm>
            <a:off x="2730561"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2900245"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5" name="Text Placeholder 39">
            <a:extLst>
              <a:ext uri="{FF2B5EF4-FFF2-40B4-BE49-F238E27FC236}">
                <a16:creationId xmlns:a16="http://schemas.microsoft.com/office/drawing/2014/main" id="{33BDF68D-A417-4526-95BD-83DC0A4FA5B1}"/>
              </a:ext>
            </a:extLst>
          </p:cNvPr>
          <p:cNvSpPr>
            <a:spLocks noGrp="1"/>
          </p:cNvSpPr>
          <p:nvPr>
            <p:ph type="body" sz="quarter" idx="27" hasCustomPrompt="1"/>
          </p:nvPr>
        </p:nvSpPr>
        <p:spPr>
          <a:xfrm>
            <a:off x="2900245"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6" name="Rectangle 35">
            <a:extLst>
              <a:ext uri="{FF2B5EF4-FFF2-40B4-BE49-F238E27FC236}">
                <a16:creationId xmlns:a16="http://schemas.microsoft.com/office/drawing/2014/main" id="{1C6F0F84-9668-4EA8-A3F5-3AD5AED3EFDD}"/>
              </a:ext>
            </a:extLst>
          </p:cNvPr>
          <p:cNvSpPr/>
          <p:nvPr userDrawn="1"/>
        </p:nvSpPr>
        <p:spPr>
          <a:xfrm>
            <a:off x="8549714"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19CCCFCB-4EAD-47A3-8F4A-307EE022DD53}"/>
              </a:ext>
            </a:extLst>
          </p:cNvPr>
          <p:cNvSpPr/>
          <p:nvPr userDrawn="1"/>
        </p:nvSpPr>
        <p:spPr>
          <a:xfrm>
            <a:off x="8549714"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Text Placeholder 39">
            <a:extLst>
              <a:ext uri="{FF2B5EF4-FFF2-40B4-BE49-F238E27FC236}">
                <a16:creationId xmlns:a16="http://schemas.microsoft.com/office/drawing/2014/main" id="{058CD71F-A7E3-4F68-ADE3-4E6B1BAE3129}"/>
              </a:ext>
            </a:extLst>
          </p:cNvPr>
          <p:cNvSpPr>
            <a:spLocks noGrp="1"/>
          </p:cNvSpPr>
          <p:nvPr>
            <p:ph type="body" sz="quarter" idx="28" hasCustomPrompt="1"/>
          </p:nvPr>
        </p:nvSpPr>
        <p:spPr>
          <a:xfrm>
            <a:off x="8719398"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0" name="Text Placeholder 39">
            <a:extLst>
              <a:ext uri="{FF2B5EF4-FFF2-40B4-BE49-F238E27FC236}">
                <a16:creationId xmlns:a16="http://schemas.microsoft.com/office/drawing/2014/main" id="{6EC40EC2-3775-4AF2-965D-0235107D8342}"/>
              </a:ext>
            </a:extLst>
          </p:cNvPr>
          <p:cNvSpPr>
            <a:spLocks noGrp="1"/>
          </p:cNvSpPr>
          <p:nvPr>
            <p:ph type="body" sz="quarter" idx="29" hasCustomPrompt="1"/>
          </p:nvPr>
        </p:nvSpPr>
        <p:spPr>
          <a:xfrm>
            <a:off x="8719398"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1" name="Picture Placeholder 33">
            <a:extLst>
              <a:ext uri="{FF2B5EF4-FFF2-40B4-BE49-F238E27FC236}">
                <a16:creationId xmlns:a16="http://schemas.microsoft.com/office/drawing/2014/main" id="{F196EA03-E36C-4E2A-A82F-8FA76EC2DBFC}"/>
              </a:ext>
            </a:extLst>
          </p:cNvPr>
          <p:cNvSpPr>
            <a:spLocks noGrp="1"/>
          </p:cNvSpPr>
          <p:nvPr>
            <p:ph type="pic" sz="quarter" idx="30"/>
          </p:nvPr>
        </p:nvSpPr>
        <p:spPr>
          <a:xfrm>
            <a:off x="615473" y="4253638"/>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52" name="Picture Placeholder 33">
            <a:extLst>
              <a:ext uri="{FF2B5EF4-FFF2-40B4-BE49-F238E27FC236}">
                <a16:creationId xmlns:a16="http://schemas.microsoft.com/office/drawing/2014/main" id="{9A754FAD-4B3A-4A76-9F0D-84DA72FD822B}"/>
              </a:ext>
            </a:extLst>
          </p:cNvPr>
          <p:cNvSpPr>
            <a:spLocks noGrp="1"/>
          </p:cNvSpPr>
          <p:nvPr>
            <p:ph type="pic" sz="quarter" idx="31"/>
          </p:nvPr>
        </p:nvSpPr>
        <p:spPr>
          <a:xfrm>
            <a:off x="6415151" y="4253638"/>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53" name="Picture Placeholder 33">
            <a:extLst>
              <a:ext uri="{FF2B5EF4-FFF2-40B4-BE49-F238E27FC236}">
                <a16:creationId xmlns:a16="http://schemas.microsoft.com/office/drawing/2014/main" id="{7A45718F-1012-47C4-BF29-7462E5C6CB90}"/>
              </a:ext>
            </a:extLst>
          </p:cNvPr>
          <p:cNvSpPr>
            <a:spLocks noGrp="1"/>
          </p:cNvSpPr>
          <p:nvPr>
            <p:ph type="pic" sz="quarter" idx="32"/>
          </p:nvPr>
        </p:nvSpPr>
        <p:spPr>
          <a:xfrm>
            <a:off x="6415151" y="1713954"/>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62773224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DD2DC66-11E4-4714-A8DE-E8AC34D49655}"/>
              </a:ext>
            </a:extLst>
          </p:cNvPr>
          <p:cNvSpPr/>
          <p:nvPr userDrawn="1"/>
        </p:nvSpPr>
        <p:spPr>
          <a:xfrm>
            <a:off x="371474" y="1660868"/>
            <a:ext cx="2686613"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8CD9ECBB-3A0A-409C-B1C0-C8F4C3087894}"/>
              </a:ext>
            </a:extLst>
          </p:cNvPr>
          <p:cNvSpPr/>
          <p:nvPr userDrawn="1"/>
        </p:nvSpPr>
        <p:spPr>
          <a:xfrm>
            <a:off x="3316099" y="1660868"/>
            <a:ext cx="2686613"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6FB4FA2C-0414-484D-95CD-C5E17E33E238}"/>
              </a:ext>
            </a:extLst>
          </p:cNvPr>
          <p:cNvSpPr/>
          <p:nvPr userDrawn="1"/>
        </p:nvSpPr>
        <p:spPr>
          <a:xfrm>
            <a:off x="6260723" y="1660868"/>
            <a:ext cx="2686613"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8D0DE753-6478-4950-8F99-15952FCB6521}"/>
              </a:ext>
            </a:extLst>
          </p:cNvPr>
          <p:cNvSpPr/>
          <p:nvPr userDrawn="1"/>
        </p:nvSpPr>
        <p:spPr>
          <a:xfrm>
            <a:off x="9205348" y="1660868"/>
            <a:ext cx="2686613"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371474" y="4302782"/>
            <a:ext cx="2686613" cy="666781"/>
          </a:xfrm>
        </p:spPr>
        <p:txBody>
          <a:bodyPr anchor="t">
            <a:noAutofit/>
          </a:bodyPr>
          <a:lstStyle>
            <a:lvl1pPr marL="0" indent="0" algn="ctr">
              <a:buNone/>
              <a:defRPr sz="2000" b="1">
                <a:solidFill>
                  <a:schemeClr val="accent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371474"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316099" y="4302782"/>
            <a:ext cx="2686613" cy="666781"/>
          </a:xfrm>
        </p:spPr>
        <p:txBody>
          <a:bodyPr anchor="t">
            <a:noAutofit/>
          </a:bodyPr>
          <a:lstStyle>
            <a:lvl1pPr marL="0" indent="0" algn="ctr">
              <a:buNone/>
              <a:defRPr sz="2000" b="1">
                <a:solidFill>
                  <a:schemeClr val="accent2"/>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316099"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260723" y="4302782"/>
            <a:ext cx="2686613" cy="666781"/>
          </a:xfrm>
        </p:spPr>
        <p:txBody>
          <a:bodyPr anchor="t">
            <a:noAutofit/>
          </a:bodyPr>
          <a:lstStyle>
            <a:lvl1pPr marL="0" indent="0" algn="ctr">
              <a:buNone/>
              <a:defRPr sz="2000" b="1">
                <a:solidFill>
                  <a:schemeClr val="accent4"/>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260723"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205350" y="4302782"/>
            <a:ext cx="2686613" cy="666781"/>
          </a:xfrm>
        </p:spPr>
        <p:txBody>
          <a:bodyPr anchor="t">
            <a:noAutofit/>
          </a:bodyPr>
          <a:lstStyle>
            <a:lvl1pPr marL="0" indent="0" algn="ctr">
              <a:buNone/>
              <a:defRPr sz="2000" b="1">
                <a:solidFill>
                  <a:schemeClr val="accent6"/>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205350"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18847343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FBB81E01-55F6-44A7-8ACB-B172EA0F9FB3}"/>
              </a:ext>
            </a:extLst>
          </p:cNvPr>
          <p:cNvSpPr/>
          <p:nvPr userDrawn="1"/>
        </p:nvSpPr>
        <p:spPr>
          <a:xfrm>
            <a:off x="467420" y="3895002"/>
            <a:ext cx="2494721" cy="2067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FAD85DF7-0BE8-4B88-98A1-F5062CDAA964}"/>
              </a:ext>
            </a:extLst>
          </p:cNvPr>
          <p:cNvSpPr/>
          <p:nvPr userDrawn="1"/>
        </p:nvSpPr>
        <p:spPr>
          <a:xfrm>
            <a:off x="3412044" y="3895002"/>
            <a:ext cx="2494721" cy="2067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DF69394C-95D0-4D10-A34D-A35EF27D2806}"/>
              </a:ext>
            </a:extLst>
          </p:cNvPr>
          <p:cNvSpPr/>
          <p:nvPr userDrawn="1"/>
        </p:nvSpPr>
        <p:spPr>
          <a:xfrm>
            <a:off x="6356668" y="3895002"/>
            <a:ext cx="2494721" cy="2067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86DBF753-694A-4503-A33B-73C09E8EE3A5}"/>
              </a:ext>
            </a:extLst>
          </p:cNvPr>
          <p:cNvSpPr/>
          <p:nvPr userDrawn="1"/>
        </p:nvSpPr>
        <p:spPr>
          <a:xfrm>
            <a:off x="9301294" y="3895002"/>
            <a:ext cx="2494721" cy="206723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604610"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604610"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549235"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549235"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493859"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493859"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438486"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438486"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56538280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4900613" y="1233488"/>
            <a:ext cx="6991350" cy="4967287"/>
          </a:xfrm>
        </p:spPr>
        <p:txBody>
          <a:bodyPr>
            <a:normAutofit/>
          </a:bodyPr>
          <a:lstStyle>
            <a:lvl1pPr marL="0" indent="0" algn="ctr">
              <a:buNone/>
              <a:defRPr sz="2000"/>
            </a:lvl1pPr>
          </a:lstStyle>
          <a:p>
            <a:r>
              <a:rPr lang="en-US"/>
              <a:t>Click icon to add chart</a:t>
            </a:r>
            <a:endParaRPr lang="en-US" dirty="0"/>
          </a:p>
        </p:txBody>
      </p:sp>
      <p:sp>
        <p:nvSpPr>
          <p:cNvPr id="25" name="Rectangle 24">
            <a:extLst>
              <a:ext uri="{FF2B5EF4-FFF2-40B4-BE49-F238E27FC236}">
                <a16:creationId xmlns:a16="http://schemas.microsoft.com/office/drawing/2014/main" id="{D928258E-48B5-471F-BC61-B45FB2CA51BA}"/>
              </a:ext>
            </a:extLst>
          </p:cNvPr>
          <p:cNvSpPr/>
          <p:nvPr userDrawn="1"/>
        </p:nvSpPr>
        <p:spPr>
          <a:xfrm>
            <a:off x="371474" y="1233488"/>
            <a:ext cx="4419187"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 Placeholder 5">
            <a:extLst>
              <a:ext uri="{FF2B5EF4-FFF2-40B4-BE49-F238E27FC236}">
                <a16:creationId xmlns:a16="http://schemas.microsoft.com/office/drawing/2014/main" id="{9867FAC3-5109-4D5D-8105-FC48313396C4}"/>
              </a:ext>
            </a:extLst>
          </p:cNvPr>
          <p:cNvSpPr>
            <a:spLocks noGrp="1"/>
          </p:cNvSpPr>
          <p:nvPr>
            <p:ph type="body" sz="quarter" idx="14"/>
          </p:nvPr>
        </p:nvSpPr>
        <p:spPr>
          <a:xfrm>
            <a:off x="546100" y="1450975"/>
            <a:ext cx="4065588" cy="4552950"/>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5967963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11520488" cy="4967287"/>
          </a:xfrm>
        </p:spPr>
        <p:txBody>
          <a:bodyPr>
            <a:normAutofit/>
          </a:bodyPr>
          <a:lstStyle>
            <a:lvl1pPr marL="0" indent="0" algn="ctr">
              <a:buNone/>
              <a:defRPr sz="2000"/>
            </a:lvl1pPr>
          </a:lstStyle>
          <a:p>
            <a:r>
              <a:rPr lang="en-US"/>
              <a:t>Click icon to add chart</a:t>
            </a:r>
            <a:endParaRPr lang="en-US" dirty="0"/>
          </a:p>
        </p:txBody>
      </p:sp>
    </p:spTree>
    <p:extLst>
      <p:ext uri="{BB962C8B-B14F-4D97-AF65-F5344CB8AC3E}">
        <p14:creationId xmlns:p14="http://schemas.microsoft.com/office/powerpoint/2010/main" val="258952979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7450621" cy="4967287"/>
          </a:xfrm>
        </p:spPr>
        <p:txBody>
          <a:bodyPr>
            <a:normAutofit/>
          </a:bodyPr>
          <a:lstStyle>
            <a:lvl1pPr marL="0" indent="0" algn="ctr">
              <a:buNone/>
              <a:defRPr sz="2000"/>
            </a:lvl1pPr>
          </a:lstStyle>
          <a:p>
            <a:r>
              <a:rPr lang="en-US"/>
              <a:t>Click icon to add chart</a:t>
            </a:r>
            <a:endParaRPr lang="en-US" dirty="0"/>
          </a:p>
        </p:txBody>
      </p:sp>
      <p:sp>
        <p:nvSpPr>
          <p:cNvPr id="5" name="Picture Placeholder 4">
            <a:extLst>
              <a:ext uri="{FF2B5EF4-FFF2-40B4-BE49-F238E27FC236}">
                <a16:creationId xmlns:a16="http://schemas.microsoft.com/office/drawing/2014/main" id="{F1D1D3DC-359F-47D3-A498-6E5DEF615BD3}"/>
              </a:ext>
            </a:extLst>
          </p:cNvPr>
          <p:cNvSpPr>
            <a:spLocks noGrp="1"/>
          </p:cNvSpPr>
          <p:nvPr>
            <p:ph type="pic" sz="quarter" idx="14"/>
          </p:nvPr>
        </p:nvSpPr>
        <p:spPr>
          <a:xfrm>
            <a:off x="7940675" y="1233488"/>
            <a:ext cx="3951288" cy="4967287"/>
          </a:xfrm>
        </p:spPr>
        <p:txBody>
          <a:bodyPr>
            <a:normAutofit/>
          </a:bodyPr>
          <a:lstStyle>
            <a:lvl1pPr marL="0" indent="0" algn="ctr">
              <a:buNone/>
              <a:defRPr sz="2000"/>
            </a:lvl1pPr>
          </a:lstStyle>
          <a:p>
            <a:r>
              <a:rPr lang="en-US"/>
              <a:t>Click icon to add picture</a:t>
            </a:r>
            <a:endParaRPr lang="en-US" dirty="0"/>
          </a:p>
        </p:txBody>
      </p:sp>
    </p:spTree>
    <p:extLst>
      <p:ext uri="{BB962C8B-B14F-4D97-AF65-F5344CB8AC3E}">
        <p14:creationId xmlns:p14="http://schemas.microsoft.com/office/powerpoint/2010/main" val="384059300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81415" y="1233488"/>
            <a:ext cx="5512490" cy="4967287"/>
          </a:xfrm>
        </p:spPr>
        <p:txBody>
          <a:bodyPr>
            <a:normAutofit/>
          </a:bodyPr>
          <a:lstStyle>
            <a:lvl1pPr marL="0" indent="0" algn="ctr">
              <a:buNone/>
              <a:defRPr sz="2000"/>
            </a:lvl1pPr>
          </a:lstStyle>
          <a:p>
            <a:r>
              <a:rPr lang="en-US"/>
              <a:t>Click icon to add chart</a:t>
            </a:r>
            <a:endParaRPr lang="en-US" dirty="0"/>
          </a:p>
        </p:txBody>
      </p:sp>
      <p:sp>
        <p:nvSpPr>
          <p:cNvPr id="7" name="Chart Placeholder 3">
            <a:extLst>
              <a:ext uri="{FF2B5EF4-FFF2-40B4-BE49-F238E27FC236}">
                <a16:creationId xmlns:a16="http://schemas.microsoft.com/office/drawing/2014/main" id="{6750280A-6976-42F9-B984-8601DD1972DC}"/>
              </a:ext>
            </a:extLst>
          </p:cNvPr>
          <p:cNvSpPr>
            <a:spLocks noGrp="1"/>
          </p:cNvSpPr>
          <p:nvPr>
            <p:ph type="chart" sz="quarter" idx="14"/>
          </p:nvPr>
        </p:nvSpPr>
        <p:spPr>
          <a:xfrm>
            <a:off x="6379473" y="1233488"/>
            <a:ext cx="5512490" cy="4967287"/>
          </a:xfrm>
        </p:spPr>
        <p:txBody>
          <a:bodyPr>
            <a:normAutofit/>
          </a:bodyPr>
          <a:lstStyle>
            <a:lvl1pPr marL="0" indent="0" algn="ctr">
              <a:buNone/>
              <a:defRPr sz="2000"/>
            </a:lvl1pPr>
          </a:lstStyle>
          <a:p>
            <a:r>
              <a:rPr lang="en-US"/>
              <a:t>Click icon to add chart</a:t>
            </a:r>
            <a:endParaRPr lang="en-US" dirty="0"/>
          </a:p>
        </p:txBody>
      </p:sp>
      <p:cxnSp>
        <p:nvCxnSpPr>
          <p:cNvPr id="6" name="Straight Connector 5">
            <a:extLst>
              <a:ext uri="{FF2B5EF4-FFF2-40B4-BE49-F238E27FC236}">
                <a16:creationId xmlns:a16="http://schemas.microsoft.com/office/drawing/2014/main" id="{5E63221D-DF23-4F80-AB42-A74C1B1CB425}"/>
              </a:ext>
            </a:extLst>
          </p:cNvPr>
          <p:cNvCxnSpPr/>
          <p:nvPr userDrawn="1"/>
        </p:nvCxnSpPr>
        <p:spPr>
          <a:xfrm>
            <a:off x="6125817" y="1233488"/>
            <a:ext cx="0" cy="496728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73957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510622" y="1362696"/>
            <a:ext cx="5552246" cy="2294899"/>
          </a:xfrm>
        </p:spPr>
        <p:txBody>
          <a:bodyPr>
            <a:normAutofit/>
          </a:bodyPr>
          <a:lstStyle>
            <a:lvl1pPr marL="0" indent="0" algn="ctr">
              <a:buNone/>
              <a:defRPr sz="2000"/>
            </a:lvl1pPr>
          </a:lstStyle>
          <a:p>
            <a:r>
              <a:rPr lang="en-US"/>
              <a:t>Click icon to add chart</a:t>
            </a:r>
            <a:endParaRPr lang="en-US" dirty="0"/>
          </a:p>
        </p:txBody>
      </p:sp>
      <p:sp>
        <p:nvSpPr>
          <p:cNvPr id="9" name="Chart Placeholder 3">
            <a:extLst>
              <a:ext uri="{FF2B5EF4-FFF2-40B4-BE49-F238E27FC236}">
                <a16:creationId xmlns:a16="http://schemas.microsoft.com/office/drawing/2014/main" id="{3CC4F2FB-E360-40E2-BDA5-455EB243C216}"/>
              </a:ext>
            </a:extLst>
          </p:cNvPr>
          <p:cNvSpPr>
            <a:spLocks noGrp="1"/>
          </p:cNvSpPr>
          <p:nvPr>
            <p:ph type="chart" sz="quarter" idx="14"/>
          </p:nvPr>
        </p:nvSpPr>
        <p:spPr>
          <a:xfrm>
            <a:off x="500682" y="3781218"/>
            <a:ext cx="5552246" cy="2294899"/>
          </a:xfrm>
        </p:spPr>
        <p:txBody>
          <a:bodyPr>
            <a:normAutofit/>
          </a:bodyPr>
          <a:lstStyle>
            <a:lvl1pPr marL="0" indent="0" algn="ctr">
              <a:buNone/>
              <a:defRPr sz="2000"/>
            </a:lvl1pPr>
          </a:lstStyle>
          <a:p>
            <a:r>
              <a:rPr lang="en-US"/>
              <a:t>Click icon to add chart</a:t>
            </a:r>
            <a:endParaRPr lang="en-US" dirty="0"/>
          </a:p>
        </p:txBody>
      </p:sp>
      <p:sp>
        <p:nvSpPr>
          <p:cNvPr id="10" name="Chart Placeholder 3">
            <a:extLst>
              <a:ext uri="{FF2B5EF4-FFF2-40B4-BE49-F238E27FC236}">
                <a16:creationId xmlns:a16="http://schemas.microsoft.com/office/drawing/2014/main" id="{6373EAFD-6648-4861-97FB-A3961B86C814}"/>
              </a:ext>
            </a:extLst>
          </p:cNvPr>
          <p:cNvSpPr>
            <a:spLocks noGrp="1"/>
          </p:cNvSpPr>
          <p:nvPr>
            <p:ph type="chart" sz="quarter" idx="15"/>
          </p:nvPr>
        </p:nvSpPr>
        <p:spPr>
          <a:xfrm>
            <a:off x="6208643" y="1367561"/>
            <a:ext cx="5552246" cy="2294899"/>
          </a:xfrm>
        </p:spPr>
        <p:txBody>
          <a:bodyPr>
            <a:normAutofit/>
          </a:bodyPr>
          <a:lstStyle>
            <a:lvl1pPr marL="0" indent="0" algn="ctr">
              <a:buNone/>
              <a:defRPr sz="2000"/>
            </a:lvl1pPr>
          </a:lstStyle>
          <a:p>
            <a:r>
              <a:rPr lang="en-US"/>
              <a:t>Click icon to add chart</a:t>
            </a:r>
            <a:endParaRPr lang="en-US" dirty="0"/>
          </a:p>
        </p:txBody>
      </p:sp>
      <p:sp>
        <p:nvSpPr>
          <p:cNvPr id="11" name="Chart Placeholder 3">
            <a:extLst>
              <a:ext uri="{FF2B5EF4-FFF2-40B4-BE49-F238E27FC236}">
                <a16:creationId xmlns:a16="http://schemas.microsoft.com/office/drawing/2014/main" id="{CF0E102C-57E1-46ED-BE41-21C356F42BAD}"/>
              </a:ext>
            </a:extLst>
          </p:cNvPr>
          <p:cNvSpPr>
            <a:spLocks noGrp="1"/>
          </p:cNvSpPr>
          <p:nvPr>
            <p:ph type="chart" sz="quarter" idx="16"/>
          </p:nvPr>
        </p:nvSpPr>
        <p:spPr>
          <a:xfrm>
            <a:off x="6198703" y="3786083"/>
            <a:ext cx="5552246" cy="2294899"/>
          </a:xfrm>
        </p:spPr>
        <p:txBody>
          <a:bodyPr>
            <a:normAutofit/>
          </a:bodyPr>
          <a:lstStyle>
            <a:lvl1pPr marL="0" indent="0" algn="ctr">
              <a:buNone/>
              <a:defRPr sz="2000"/>
            </a:lvl1pPr>
          </a:lstStyle>
          <a:p>
            <a:r>
              <a:rPr lang="en-US"/>
              <a:t>Click icon to add chart</a:t>
            </a:r>
            <a:endParaRPr lang="en-US" dirty="0"/>
          </a:p>
        </p:txBody>
      </p:sp>
    </p:spTree>
    <p:extLst>
      <p:ext uri="{BB962C8B-B14F-4D97-AF65-F5344CB8AC3E}">
        <p14:creationId xmlns:p14="http://schemas.microsoft.com/office/powerpoint/2010/main" val="102084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517DDCC-4521-4225-8F36-D4B39128409A}"/>
              </a:ext>
            </a:extLst>
          </p:cNvPr>
          <p:cNvSpPr/>
          <p:nvPr userDrawn="1"/>
        </p:nvSpPr>
        <p:spPr>
          <a:xfrm>
            <a:off x="8991600" y="3965574"/>
            <a:ext cx="3200400" cy="289242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B16570C8-2343-4B74-AF97-DC7CE5D92865}"/>
              </a:ext>
            </a:extLst>
          </p:cNvPr>
          <p:cNvSpPr/>
          <p:nvPr userDrawn="1"/>
        </p:nvSpPr>
        <p:spPr>
          <a:xfrm>
            <a:off x="0" y="0"/>
            <a:ext cx="3200400" cy="289242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userDrawn="1">
            <p:ph type="pic" sz="quarter" idx="10"/>
          </p:nvPr>
        </p:nvSpPr>
        <p:spPr>
          <a:xfrm>
            <a:off x="371476" y="278606"/>
            <a:ext cx="11520487" cy="3150394"/>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4" name="Rectangle 13">
            <a:extLst>
              <a:ext uri="{FF2B5EF4-FFF2-40B4-BE49-F238E27FC236}">
                <a16:creationId xmlns:a16="http://schemas.microsoft.com/office/drawing/2014/main" id="{40B27536-7968-45BB-9FA8-DF1A47A47827}"/>
              </a:ext>
            </a:extLst>
          </p:cNvPr>
          <p:cNvSpPr/>
          <p:nvPr userDrawn="1"/>
        </p:nvSpPr>
        <p:spPr>
          <a:xfrm>
            <a:off x="371476" y="3429000"/>
            <a:ext cx="11520487" cy="2771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userDrawn="1">
            <p:ph type="ctrTitle"/>
          </p:nvPr>
        </p:nvSpPr>
        <p:spPr>
          <a:xfrm>
            <a:off x="1510507" y="3886201"/>
            <a:ext cx="9242424" cy="1104900"/>
          </a:xfrm>
        </p:spPr>
        <p:txBody>
          <a:bodyPr anchor="ctr">
            <a:normAutofit/>
          </a:bodyPr>
          <a:lstStyle>
            <a:lvl1pPr algn="ctr">
              <a:defRPr sz="5400">
                <a:solidFill>
                  <a:schemeClr val="accent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userDrawn="1">
            <p:ph type="subTitle" idx="1"/>
          </p:nvPr>
        </p:nvSpPr>
        <p:spPr>
          <a:xfrm>
            <a:off x="1510507" y="5130801"/>
            <a:ext cx="9242424" cy="533400"/>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2837917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hasCustomPrompt="1"/>
          </p:nvPr>
        </p:nvSpPr>
        <p:spPr>
          <a:xfrm>
            <a:off x="1727201" y="2337595"/>
            <a:ext cx="8737600" cy="2182811"/>
          </a:xfrm>
        </p:spPr>
        <p:txBody>
          <a:bodyPr anchor="ctr">
            <a:normAutofit/>
          </a:bodyPr>
          <a:lstStyle>
            <a:lvl1pPr algn="ctr">
              <a:defRPr sz="11500">
                <a:solidFill>
                  <a:schemeClr val="tx1"/>
                </a:solidFill>
              </a:defRPr>
            </a:lvl1pPr>
          </a:lstStyle>
          <a:p>
            <a:r>
              <a:rPr lang="en-US" dirty="0"/>
              <a:t>Thank You</a:t>
            </a:r>
          </a:p>
        </p:txBody>
      </p:sp>
    </p:spTree>
    <p:extLst>
      <p:ext uri="{BB962C8B-B14F-4D97-AF65-F5344CB8AC3E}">
        <p14:creationId xmlns:p14="http://schemas.microsoft.com/office/powerpoint/2010/main" val="275753809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C3DD3-9184-4434-93FC-DDB3E5B532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4302458-F7EC-4A75-A897-E73CF8028E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FD31584-D229-4F6C-BA8E-36782FDA8D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382B7AE8-665C-4FF6-B292-B525984D93C4}"/>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39031890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ACFC-0D65-4857-AAEE-904747F38A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A594C5E-E06C-488C-AC82-331C53B94F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4EC8C27-FA57-408C-8D6B-844D81BC83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E468A18F-96D4-4F1F-BF6B-EDFACBF8D67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8034160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84979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9C071DB-1B6B-4FC3-A099-12F35734D22D}"/>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35768407-2D97-4F4F-8CB8-4D3668680B64}"/>
              </a:ext>
            </a:extLst>
          </p:cNvPr>
          <p:cNvSpPr/>
          <p:nvPr userDrawn="1"/>
        </p:nvSpPr>
        <p:spPr>
          <a:xfrm>
            <a:off x="371475" y="1460501"/>
            <a:ext cx="5724525" cy="47402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1244600" y="260351"/>
            <a:ext cx="9702800" cy="973137"/>
          </a:xfrm>
        </p:spPr>
        <p:txBody>
          <a:bodyPr>
            <a:normAutofit/>
          </a:bodyPr>
          <a:lstStyle>
            <a:lvl1pPr algn="ct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546100" y="1638299"/>
            <a:ext cx="5346700" cy="4381501"/>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7" name="Picture Placeholder 6">
            <a:extLst>
              <a:ext uri="{FF2B5EF4-FFF2-40B4-BE49-F238E27FC236}">
                <a16:creationId xmlns:a16="http://schemas.microsoft.com/office/drawing/2014/main" id="{6D4AFEBD-46AA-4A09-AD19-CDD123811A47}"/>
              </a:ext>
            </a:extLst>
          </p:cNvPr>
          <p:cNvSpPr>
            <a:spLocks noGrp="1"/>
          </p:cNvSpPr>
          <p:nvPr>
            <p:ph type="pic" sz="quarter" idx="13"/>
          </p:nvPr>
        </p:nvSpPr>
        <p:spPr>
          <a:xfrm>
            <a:off x="6096000" y="1460501"/>
            <a:ext cx="5795963" cy="474027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377171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260351"/>
            <a:ext cx="5495926" cy="2138362"/>
          </a:xfrm>
        </p:spPr>
        <p:txBody>
          <a:bodyPr anchor="b">
            <a:noAutofit/>
          </a:bodyPr>
          <a:lstStyle>
            <a:lvl1pPr>
              <a:defRPr sz="5400"/>
            </a:lvl1pPr>
          </a:lstStyle>
          <a:p>
            <a:r>
              <a:rPr lang="en-US" noProof="0"/>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2603500"/>
            <a:ext cx="5495926" cy="357346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5" name="Picture Placeholder 1">
            <a:extLst>
              <a:ext uri="{FF2B5EF4-FFF2-40B4-BE49-F238E27FC236}">
                <a16:creationId xmlns:a16="http://schemas.microsoft.com/office/drawing/2014/main" id="{08C777B1-9A90-4B1E-A6AE-9339286077EB}"/>
              </a:ext>
            </a:extLst>
          </p:cNvPr>
          <p:cNvSpPr>
            <a:spLocks noGrp="1"/>
          </p:cNvSpPr>
          <p:nvPr>
            <p:ph type="pic" sz="quarter" idx="10" hasCustomPrompt="1"/>
          </p:nvPr>
        </p:nvSpPr>
        <p:spPr>
          <a:xfrm>
            <a:off x="9191224" y="637283"/>
            <a:ext cx="2692800" cy="278254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7" name="Picture Placeholder 2">
            <a:extLst>
              <a:ext uri="{FF2B5EF4-FFF2-40B4-BE49-F238E27FC236}">
                <a16:creationId xmlns:a16="http://schemas.microsoft.com/office/drawing/2014/main" id="{0FEA994A-8056-4F3D-9365-B6A362A93EE3}"/>
              </a:ext>
            </a:extLst>
          </p:cNvPr>
          <p:cNvSpPr>
            <a:spLocks noGrp="1"/>
          </p:cNvSpPr>
          <p:nvPr>
            <p:ph type="pic" sz="quarter" idx="11" hasCustomPrompt="1"/>
          </p:nvPr>
        </p:nvSpPr>
        <p:spPr>
          <a:xfrm>
            <a:off x="6498424" y="3430043"/>
            <a:ext cx="2692800" cy="277232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9" name="Rectangle 8">
            <a:extLst>
              <a:ext uri="{FF2B5EF4-FFF2-40B4-BE49-F238E27FC236}">
                <a16:creationId xmlns:a16="http://schemas.microsoft.com/office/drawing/2014/main" id="{E429E334-587D-4420-9285-C2A5F494582B}"/>
              </a:ext>
            </a:extLst>
          </p:cNvPr>
          <p:cNvSpPr/>
          <p:nvPr userDrawn="1"/>
        </p:nvSpPr>
        <p:spPr>
          <a:xfrm>
            <a:off x="9289522" y="3527226"/>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9">
            <a:extLst>
              <a:ext uri="{FF2B5EF4-FFF2-40B4-BE49-F238E27FC236}">
                <a16:creationId xmlns:a16="http://schemas.microsoft.com/office/drawing/2014/main" id="{F7BD4601-EF26-4D7C-8CB6-95488F17575B}"/>
              </a:ext>
            </a:extLst>
          </p:cNvPr>
          <p:cNvSpPr/>
          <p:nvPr userDrawn="1"/>
        </p:nvSpPr>
        <p:spPr>
          <a:xfrm>
            <a:off x="8621786" y="2848323"/>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949C41-2679-4E9D-A28C-F0C979F5702B}"/>
              </a:ext>
            </a:extLst>
          </p:cNvPr>
          <p:cNvSpPr/>
          <p:nvPr userDrawn="1"/>
        </p:nvSpPr>
        <p:spPr>
          <a:xfrm>
            <a:off x="8870898" y="2508125"/>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3454B05D-55FD-4118-B899-4095FF50870D}"/>
              </a:ext>
            </a:extLst>
          </p:cNvPr>
          <p:cNvSpPr/>
          <p:nvPr userDrawn="1"/>
        </p:nvSpPr>
        <p:spPr>
          <a:xfrm>
            <a:off x="0" y="933450"/>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440533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1016000"/>
            <a:ext cx="3997324" cy="2501899"/>
          </a:xfrm>
        </p:spPr>
        <p:txBody>
          <a:bodyPr anchor="b">
            <a:no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3619500"/>
            <a:ext cx="3997325"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4902201" y="619125"/>
            <a:ext cx="3454400" cy="5581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4" name="Picture Placeholder 6">
            <a:extLst>
              <a:ext uri="{FF2B5EF4-FFF2-40B4-BE49-F238E27FC236}">
                <a16:creationId xmlns:a16="http://schemas.microsoft.com/office/drawing/2014/main" id="{F6824EBC-CC6E-4D5A-B85A-DAC55ACE8533}"/>
              </a:ext>
            </a:extLst>
          </p:cNvPr>
          <p:cNvSpPr>
            <a:spLocks noGrp="1"/>
          </p:cNvSpPr>
          <p:nvPr>
            <p:ph type="pic" sz="quarter" idx="14"/>
          </p:nvPr>
        </p:nvSpPr>
        <p:spPr>
          <a:xfrm>
            <a:off x="8432801" y="260351"/>
            <a:ext cx="3454400" cy="558164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5" name="Rectangle 14">
            <a:extLst>
              <a:ext uri="{FF2B5EF4-FFF2-40B4-BE49-F238E27FC236}">
                <a16:creationId xmlns:a16="http://schemas.microsoft.com/office/drawing/2014/main" id="{43661888-890D-4E0C-8076-65EDFDB7DE27}"/>
              </a:ext>
            </a:extLst>
          </p:cNvPr>
          <p:cNvSpPr/>
          <p:nvPr userDrawn="1"/>
        </p:nvSpPr>
        <p:spPr>
          <a:xfrm>
            <a:off x="8432801" y="5842000"/>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5AE48EF9-5BAF-4BD7-A6BE-866C0307B69F}"/>
              </a:ext>
            </a:extLst>
          </p:cNvPr>
          <p:cNvSpPr/>
          <p:nvPr userDrawn="1"/>
        </p:nvSpPr>
        <p:spPr>
          <a:xfrm>
            <a:off x="4902201" y="239509"/>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E8D4A5F4-99AC-4FB3-8A59-AB8D7B4FC7D7}"/>
              </a:ext>
            </a:extLst>
          </p:cNvPr>
          <p:cNvSpPr/>
          <p:nvPr userDrawn="1"/>
        </p:nvSpPr>
        <p:spPr>
          <a:xfrm>
            <a:off x="0" y="1384300"/>
            <a:ext cx="177800" cy="44577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401361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060ACE-E228-45FD-83E3-FF4D1CCF705F}"/>
              </a:ext>
            </a:extLst>
          </p:cNvPr>
          <p:cNvSpPr>
            <a:spLocks noGrp="1"/>
          </p:cNvSpPr>
          <p:nvPr>
            <p:ph type="title"/>
          </p:nvPr>
        </p:nvSpPr>
        <p:spPr>
          <a:xfrm>
            <a:off x="371475" y="260351"/>
            <a:ext cx="11520487" cy="75882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88AF9FF-2A4E-41E6-956B-69BC625CC9A4}"/>
              </a:ext>
            </a:extLst>
          </p:cNvPr>
          <p:cNvSpPr>
            <a:spLocks noGrp="1"/>
          </p:cNvSpPr>
          <p:nvPr>
            <p:ph type="body" idx="1"/>
          </p:nvPr>
        </p:nvSpPr>
        <p:spPr>
          <a:xfrm>
            <a:off x="371474" y="1233488"/>
            <a:ext cx="11520487" cy="49434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a:extLst>
              <a:ext uri="{FF2B5EF4-FFF2-40B4-BE49-F238E27FC236}">
                <a16:creationId xmlns:a16="http://schemas.microsoft.com/office/drawing/2014/main" id="{CEE1F87C-C7F2-4F14-86B1-854B7B0C580E}"/>
              </a:ext>
            </a:extLst>
          </p:cNvPr>
          <p:cNvSpPr/>
          <p:nvPr userDrawn="1"/>
        </p:nvSpPr>
        <p:spPr>
          <a:xfrm>
            <a:off x="11229975" y="6512060"/>
            <a:ext cx="962025" cy="3459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5">
            <a:extLst>
              <a:ext uri="{FF2B5EF4-FFF2-40B4-BE49-F238E27FC236}">
                <a16:creationId xmlns:a16="http://schemas.microsoft.com/office/drawing/2014/main" id="{94FD9470-E137-41DF-A5CA-C7B4B9856E94}"/>
              </a:ext>
            </a:extLst>
          </p:cNvPr>
          <p:cNvSpPr>
            <a:spLocks noGrp="1"/>
          </p:cNvSpPr>
          <p:nvPr>
            <p:ph type="sldNum" sz="quarter" idx="4"/>
          </p:nvPr>
        </p:nvSpPr>
        <p:spPr>
          <a:xfrm>
            <a:off x="11518900" y="6581978"/>
            <a:ext cx="373062" cy="206104"/>
          </a:xfrm>
          <a:prstGeom prst="rect">
            <a:avLst/>
          </a:prstGeom>
        </p:spPr>
        <p:txBody>
          <a:bodyPr vert="horz" lIns="91440" tIns="45720" rIns="91440" bIns="45720" rtlCol="0" anchor="ctr"/>
          <a:lstStyle>
            <a:lvl1pPr algn="r">
              <a:defRPr sz="1200">
                <a:solidFill>
                  <a:schemeClr val="bg1"/>
                </a:solidFill>
              </a:defRPr>
            </a:lvl1pPr>
          </a:lstStyle>
          <a:p>
            <a:fld id="{03DC2DEF-D2FE-4B45-ABA4-9F153FD1C98A}" type="slidenum">
              <a:rPr lang="en-US" smtClean="0"/>
              <a:pPr/>
              <a:t>‹#›</a:t>
            </a:fld>
            <a:endParaRPr lang="en-US" dirty="0"/>
          </a:p>
        </p:txBody>
      </p:sp>
      <p:sp>
        <p:nvSpPr>
          <p:cNvPr id="8" name="Rectangle 7">
            <a:extLst>
              <a:ext uri="{FF2B5EF4-FFF2-40B4-BE49-F238E27FC236}">
                <a16:creationId xmlns:a16="http://schemas.microsoft.com/office/drawing/2014/main" id="{48AB12CC-D752-4664-B92F-BAEFF0416B7E}"/>
              </a:ext>
            </a:extLst>
          </p:cNvPr>
          <p:cNvSpPr/>
          <p:nvPr userDrawn="1"/>
        </p:nvSpPr>
        <p:spPr>
          <a:xfrm>
            <a:off x="0" y="260350"/>
            <a:ext cx="300037" cy="755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34583292"/>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50" r:id="rId6"/>
    <p:sldLayoutId id="2147483664" r:id="rId7"/>
    <p:sldLayoutId id="2147483665" r:id="rId8"/>
    <p:sldLayoutId id="2147483666" r:id="rId9"/>
    <p:sldLayoutId id="2147483667" r:id="rId10"/>
    <p:sldLayoutId id="2147483668" r:id="rId11"/>
    <p:sldLayoutId id="2147483669" r:id="rId12"/>
    <p:sldLayoutId id="2147483651" r:id="rId13"/>
    <p:sldLayoutId id="2147483670" r:id="rId14"/>
    <p:sldLayoutId id="2147483671" r:id="rId15"/>
    <p:sldLayoutId id="2147483672" r:id="rId16"/>
    <p:sldLayoutId id="2147483673" r:id="rId17"/>
    <p:sldLayoutId id="2147483652" r:id="rId18"/>
    <p:sldLayoutId id="2147483674" r:id="rId19"/>
    <p:sldLayoutId id="2147483675" r:id="rId20"/>
    <p:sldLayoutId id="2147483676" r:id="rId21"/>
    <p:sldLayoutId id="2147483677" r:id="rId22"/>
    <p:sldLayoutId id="2147483655" r:id="rId23"/>
    <p:sldLayoutId id="2147483678" r:id="rId24"/>
    <p:sldLayoutId id="2147483679" r:id="rId25"/>
    <p:sldLayoutId id="2147483680" r:id="rId26"/>
    <p:sldLayoutId id="2147483681" r:id="rId27"/>
    <p:sldLayoutId id="2147483653" r:id="rId28"/>
    <p:sldLayoutId id="2147483682" r:id="rId29"/>
    <p:sldLayoutId id="2147483683" r:id="rId30"/>
    <p:sldLayoutId id="2147483684" r:id="rId31"/>
    <p:sldLayoutId id="2147483685" r:id="rId32"/>
    <p:sldLayoutId id="2147483654" r:id="rId33"/>
    <p:sldLayoutId id="2147483686" r:id="rId34"/>
    <p:sldLayoutId id="2147483687" r:id="rId35"/>
    <p:sldLayoutId id="2147483689" r:id="rId36"/>
    <p:sldLayoutId id="2147483688" r:id="rId37"/>
    <p:sldLayoutId id="2147483690" r:id="rId38"/>
    <p:sldLayoutId id="2147483691" r:id="rId39"/>
    <p:sldLayoutId id="2147483692" r:id="rId40"/>
    <p:sldLayoutId id="2147483693" r:id="rId41"/>
    <p:sldLayoutId id="2147483694" r:id="rId42"/>
    <p:sldLayoutId id="2147483695" r:id="rId43"/>
    <p:sldLayoutId id="2147483696" r:id="rId44"/>
    <p:sldLayoutId id="2147483697" r:id="rId45"/>
    <p:sldLayoutId id="2147483698" r:id="rId46"/>
    <p:sldLayoutId id="2147483699" r:id="rId47"/>
    <p:sldLayoutId id="2147483700" r:id="rId48"/>
    <p:sldLayoutId id="2147483701" r:id="rId49"/>
    <p:sldLayoutId id="2147483702" r:id="rId50"/>
    <p:sldLayoutId id="2147483656" r:id="rId51"/>
    <p:sldLayoutId id="2147483657" r:id="rId52"/>
  </p:sldLayoutIdLst>
  <p:hf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4" userDrawn="1">
          <p15:clr>
            <a:srgbClr val="F26B43"/>
          </p15:clr>
        </p15:guide>
        <p15:guide id="2" pos="234" userDrawn="1">
          <p15:clr>
            <a:srgbClr val="F26B43"/>
          </p15:clr>
        </p15:guide>
        <p15:guide id="3" orient="horz" pos="4133" userDrawn="1">
          <p15:clr>
            <a:srgbClr val="F26B43"/>
          </p15:clr>
        </p15:guide>
        <p15:guide id="4" pos="7491" userDrawn="1">
          <p15:clr>
            <a:srgbClr val="F26B43"/>
          </p15:clr>
        </p15:guide>
        <p15:guide id="5" orient="horz" pos="640" userDrawn="1">
          <p15:clr>
            <a:srgbClr val="F26B43"/>
          </p15:clr>
        </p15:guide>
        <p15:guide id="6" orient="horz" pos="777" userDrawn="1">
          <p15:clr>
            <a:srgbClr val="F26B43"/>
          </p15:clr>
        </p15:guide>
        <p15:guide id="7" orient="horz" pos="4020" userDrawn="1">
          <p15:clr>
            <a:srgbClr val="F26B43"/>
          </p15:clr>
        </p15:guide>
        <p15:guide id="8" orient="horz" pos="390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https://www.indiafilings.com/learn/how-to-start-a-retail-business/" TargetMode="External"/><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51.xml"/><Relationship Id="rId7" Type="http://schemas.openxmlformats.org/officeDocument/2006/relationships/diagramQuickStyle" Target="../diagrams/quickStyle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2.xml"/><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1.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251CEBEB-5088-4E63-81A4-0DCEB5B45207}"/>
              </a:ext>
              <a:ext uri="{C183D7F6-B498-43B3-948B-1728B52AA6E4}">
                <adec:decorative xmlns:adec="http://schemas.microsoft.com/office/drawing/2017/decorative" val="1"/>
              </a:ext>
            </a:extLst>
          </p:cNvPr>
          <p:cNvPicPr>
            <a:picLocks noGrp="1" noChangeAspect="1"/>
          </p:cNvPicPr>
          <p:nvPr>
            <p:ph type="pic" sz="quarter" idx="10"/>
          </p:nvPr>
        </p:nvPicPr>
        <p:blipFill rotWithShape="1">
          <a:blip r:embed="rId5">
            <a:extLst>
              <a:ext uri="{837473B0-CC2E-450A-ABE3-18F120FF3D39}">
                <a1611:picAttrSrcUrl xmlns:a1611="http://schemas.microsoft.com/office/drawing/2016/11/main" r:id="rId6"/>
              </a:ext>
            </a:extLst>
          </a:blip>
          <a:srcRect l="12127" r="12944"/>
          <a:stretch/>
        </p:blipFill>
        <p:spPr>
          <a:xfrm>
            <a:off x="5016500" y="472281"/>
            <a:ext cx="7175500" cy="5913439"/>
          </a:xfrm>
          <a:noFill/>
        </p:spPr>
      </p:pic>
      <p:sp>
        <p:nvSpPr>
          <p:cNvPr id="3" name="Title 2">
            <a:extLst>
              <a:ext uri="{FF2B5EF4-FFF2-40B4-BE49-F238E27FC236}">
                <a16:creationId xmlns:a16="http://schemas.microsoft.com/office/drawing/2014/main" id="{3D71C9CD-CAE8-4AC8-936D-333769D479E5}"/>
              </a:ext>
            </a:extLst>
          </p:cNvPr>
          <p:cNvSpPr>
            <a:spLocks noGrp="1"/>
          </p:cNvSpPr>
          <p:nvPr>
            <p:ph type="ctrTitle"/>
          </p:nvPr>
        </p:nvSpPr>
        <p:spPr>
          <a:xfrm>
            <a:off x="371476" y="1779589"/>
            <a:ext cx="4416424" cy="2182811"/>
          </a:xfrm>
        </p:spPr>
        <p:txBody>
          <a:bodyPr anchor="b">
            <a:normAutofit/>
          </a:bodyPr>
          <a:lstStyle/>
          <a:p>
            <a:r>
              <a:rPr lang="en-US" dirty="0"/>
              <a:t>Capstone Project</a:t>
            </a:r>
          </a:p>
        </p:txBody>
      </p:sp>
      <p:sp>
        <p:nvSpPr>
          <p:cNvPr id="4" name="Subtitle 3">
            <a:extLst>
              <a:ext uri="{FF2B5EF4-FFF2-40B4-BE49-F238E27FC236}">
                <a16:creationId xmlns:a16="http://schemas.microsoft.com/office/drawing/2014/main" id="{C6D24F99-E026-485A-96CD-AEC98137262A}"/>
              </a:ext>
            </a:extLst>
          </p:cNvPr>
          <p:cNvSpPr>
            <a:spLocks noGrp="1"/>
          </p:cNvSpPr>
          <p:nvPr>
            <p:ph type="subTitle" idx="1"/>
          </p:nvPr>
        </p:nvSpPr>
        <p:spPr>
          <a:xfrm>
            <a:off x="371476" y="4079083"/>
            <a:ext cx="4416424" cy="976311"/>
          </a:xfrm>
        </p:spPr>
        <p:txBody>
          <a:bodyPr>
            <a:normAutofit/>
          </a:bodyPr>
          <a:lstStyle/>
          <a:p>
            <a:r>
              <a:rPr lang="en-US" dirty="0"/>
              <a:t>Retail</a:t>
            </a:r>
          </a:p>
        </p:txBody>
      </p:sp>
      <p:pic>
        <p:nvPicPr>
          <p:cNvPr id="7" name="Audio 6">
            <a:hlinkClick r:id="" action="ppaction://media"/>
            <a:extLst>
              <a:ext uri="{FF2B5EF4-FFF2-40B4-BE49-F238E27FC236}">
                <a16:creationId xmlns:a16="http://schemas.microsoft.com/office/drawing/2014/main" id="{2FEC6E85-9CD1-051E-DDA0-CA4DE059B25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95496538"/>
      </p:ext>
    </p:extLst>
  </p:cSld>
  <p:clrMapOvr>
    <a:masterClrMapping/>
  </p:clrMapOvr>
  <mc:AlternateContent xmlns:mc="http://schemas.openxmlformats.org/markup-compatibility/2006">
    <mc:Choice xmlns:p14="http://schemas.microsoft.com/office/powerpoint/2010/main" Requires="p14">
      <p:transition spd="slow" p14:dur="2000" advTm="18045"/>
    </mc:Choice>
    <mc:Fallback>
      <p:transition spd="slow" advTm="180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EF48F30-BEB4-44C7-9F35-3BBB61CF89AF}"/>
              </a:ext>
            </a:extLst>
          </p:cNvPr>
          <p:cNvSpPr>
            <a:spLocks noGrp="1"/>
          </p:cNvSpPr>
          <p:nvPr>
            <p:ph type="title"/>
          </p:nvPr>
        </p:nvSpPr>
        <p:spPr>
          <a:xfrm>
            <a:off x="839788" y="457200"/>
            <a:ext cx="3932237" cy="1600200"/>
          </a:xfrm>
        </p:spPr>
        <p:txBody>
          <a:bodyPr anchor="b">
            <a:normAutofit/>
          </a:bodyPr>
          <a:lstStyle/>
          <a:p>
            <a:r>
              <a:rPr lang="en-US" dirty="0"/>
              <a:t>Overview</a:t>
            </a:r>
          </a:p>
        </p:txBody>
      </p:sp>
      <p:sp>
        <p:nvSpPr>
          <p:cNvPr id="18" name="Text Placeholder 3">
            <a:extLst>
              <a:ext uri="{FF2B5EF4-FFF2-40B4-BE49-F238E27FC236}">
                <a16:creationId xmlns:a16="http://schemas.microsoft.com/office/drawing/2014/main" id="{3442D12D-9F62-CA5A-6868-79AB45F54644}"/>
              </a:ext>
            </a:extLst>
          </p:cNvPr>
          <p:cNvSpPr>
            <a:spLocks noGrp="1"/>
          </p:cNvSpPr>
          <p:nvPr>
            <p:ph type="body" sz="half" idx="2"/>
          </p:nvPr>
        </p:nvSpPr>
        <p:spPr>
          <a:xfrm>
            <a:off x="839788" y="2057400"/>
            <a:ext cx="3932237" cy="3811588"/>
          </a:xfrm>
        </p:spPr>
        <p:txBody>
          <a:bodyPr>
            <a:normAutofit/>
          </a:bodyPr>
          <a:lstStyle/>
          <a:p>
            <a:r>
              <a:rPr lang="en-US" dirty="0"/>
              <a:t>This Dataset contains data regarding Retail store.</a:t>
            </a:r>
          </a:p>
          <a:p>
            <a:endParaRPr lang="en-US" dirty="0"/>
          </a:p>
        </p:txBody>
      </p:sp>
      <p:sp>
        <p:nvSpPr>
          <p:cNvPr id="3" name="Slide Number Placeholder 2">
            <a:extLst>
              <a:ext uri="{FF2B5EF4-FFF2-40B4-BE49-F238E27FC236}">
                <a16:creationId xmlns:a16="http://schemas.microsoft.com/office/drawing/2014/main" id="{FE60433D-E380-4571-991C-16B6CE7A48BE}"/>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2</a:t>
            </a:fld>
            <a:endParaRPr lang="en-US" sz="800"/>
          </a:p>
        </p:txBody>
      </p:sp>
      <p:graphicFrame>
        <p:nvGraphicFramePr>
          <p:cNvPr id="13" name="Content Placeholder 10">
            <a:extLst>
              <a:ext uri="{FF2B5EF4-FFF2-40B4-BE49-F238E27FC236}">
                <a16:creationId xmlns:a16="http://schemas.microsoft.com/office/drawing/2014/main" id="{7E02C4FE-213B-8EB7-7F0A-566083AF7DFF}"/>
              </a:ext>
            </a:extLst>
          </p:cNvPr>
          <p:cNvGraphicFramePr>
            <a:graphicFrameLocks noGrp="1"/>
          </p:cNvGraphicFramePr>
          <p:nvPr>
            <p:ph idx="1"/>
            <p:extLst>
              <p:ext uri="{D42A27DB-BD31-4B8C-83A1-F6EECF244321}">
                <p14:modId xmlns:p14="http://schemas.microsoft.com/office/powerpoint/2010/main" val="219839529"/>
              </p:ext>
            </p:extLst>
          </p:nvPr>
        </p:nvGraphicFramePr>
        <p:xfrm>
          <a:off x="5183188" y="987425"/>
          <a:ext cx="6172200" cy="487362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16" name="Audio 15">
            <a:hlinkClick r:id="" action="ppaction://media"/>
            <a:extLst>
              <a:ext uri="{FF2B5EF4-FFF2-40B4-BE49-F238E27FC236}">
                <a16:creationId xmlns:a16="http://schemas.microsoft.com/office/drawing/2014/main" id="{93B1FDD1-6DA7-E552-B36F-089167F8DA2B}"/>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54969311"/>
      </p:ext>
    </p:extLst>
  </p:cSld>
  <p:clrMapOvr>
    <a:masterClrMapping/>
  </p:clrMapOvr>
  <mc:AlternateContent xmlns:mc="http://schemas.openxmlformats.org/markup-compatibility/2006">
    <mc:Choice xmlns:p14="http://schemas.microsoft.com/office/powerpoint/2010/main" Requires="p14">
      <p:transition spd="slow" p14:dur="2000" advTm="150116"/>
    </mc:Choice>
    <mc:Fallback>
      <p:transition spd="slow" advTm="1501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E253D32-8B7B-47D0-BB63-402C3DB9B549}"/>
              </a:ext>
            </a:extLst>
          </p:cNvPr>
          <p:cNvSpPr>
            <a:spLocks noGrp="1"/>
          </p:cNvSpPr>
          <p:nvPr>
            <p:ph type="title"/>
          </p:nvPr>
        </p:nvSpPr>
        <p:spPr>
          <a:xfrm>
            <a:off x="371475" y="1783831"/>
            <a:ext cx="3111954" cy="3290338"/>
          </a:xfrm>
        </p:spPr>
        <p:txBody>
          <a:bodyPr anchor="ctr">
            <a:normAutofit/>
          </a:bodyPr>
          <a:lstStyle/>
          <a:p>
            <a:r>
              <a:rPr lang="en-US" dirty="0"/>
              <a:t>Problem Statement</a:t>
            </a:r>
          </a:p>
        </p:txBody>
      </p:sp>
      <p:sp>
        <p:nvSpPr>
          <p:cNvPr id="7" name="Content Placeholder 6">
            <a:extLst>
              <a:ext uri="{FF2B5EF4-FFF2-40B4-BE49-F238E27FC236}">
                <a16:creationId xmlns:a16="http://schemas.microsoft.com/office/drawing/2014/main" id="{1D6EB617-E017-4B26-9576-8578E948979A}"/>
              </a:ext>
            </a:extLst>
          </p:cNvPr>
          <p:cNvSpPr>
            <a:spLocks noGrp="1"/>
          </p:cNvSpPr>
          <p:nvPr>
            <p:ph idx="1"/>
          </p:nvPr>
        </p:nvSpPr>
        <p:spPr>
          <a:xfrm>
            <a:off x="7489370" y="1783832"/>
            <a:ext cx="4402592" cy="3290338"/>
          </a:xfrm>
        </p:spPr>
        <p:txBody>
          <a:bodyPr anchor="ctr">
            <a:normAutofit/>
          </a:bodyPr>
          <a:lstStyle/>
          <a:p>
            <a:r>
              <a:rPr lang="en-US" dirty="0"/>
              <a:t>Objective</a:t>
            </a:r>
          </a:p>
          <a:p>
            <a:r>
              <a:rPr lang="en-US" dirty="0"/>
              <a:t>Analysis Scope</a:t>
            </a:r>
          </a:p>
          <a:p>
            <a:r>
              <a:rPr lang="en-US" dirty="0"/>
              <a:t>Goal</a:t>
            </a:r>
          </a:p>
          <a:p>
            <a:r>
              <a:rPr lang="en-US" dirty="0"/>
              <a:t>Insights &amp; Recommendations.</a:t>
            </a:r>
          </a:p>
          <a:p>
            <a:r>
              <a:rPr lang="en-US" dirty="0"/>
              <a:t>Report &amp; Presentation</a:t>
            </a:r>
          </a:p>
        </p:txBody>
      </p:sp>
      <p:sp>
        <p:nvSpPr>
          <p:cNvPr id="4" name="Slide Number Placeholder 3">
            <a:extLst>
              <a:ext uri="{FF2B5EF4-FFF2-40B4-BE49-F238E27FC236}">
                <a16:creationId xmlns:a16="http://schemas.microsoft.com/office/drawing/2014/main" id="{D4C183CA-19AD-485E-AEC5-FC032D453828}"/>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3</a:t>
            </a:fld>
            <a:endParaRPr lang="en-US" sz="800"/>
          </a:p>
        </p:txBody>
      </p:sp>
      <p:pic>
        <p:nvPicPr>
          <p:cNvPr id="10" name="Picture Placeholder 9">
            <a:extLst>
              <a:ext uri="{FF2B5EF4-FFF2-40B4-BE49-F238E27FC236}">
                <a16:creationId xmlns:a16="http://schemas.microsoft.com/office/drawing/2014/main" id="{618DD966-19F0-4350-AC58-AE86C210BDD3}"/>
              </a:ext>
              <a:ext uri="{C183D7F6-B498-43B3-948B-1728B52AA6E4}">
                <adec:decorative xmlns:adec="http://schemas.microsoft.com/office/drawing/2017/decorative" val="1"/>
              </a:ext>
            </a:extLst>
          </p:cNvPr>
          <p:cNvPicPr>
            <a:picLocks noGrp="1" noChangeAspect="1"/>
          </p:cNvPicPr>
          <p:nvPr>
            <p:ph type="pic" sz="quarter" idx="13"/>
          </p:nvPr>
        </p:nvPicPr>
        <p:blipFill>
          <a:blip r:embed="rId5"/>
          <a:stretch/>
        </p:blipFill>
        <p:spPr>
          <a:xfrm>
            <a:off x="3672114" y="1614714"/>
            <a:ext cx="3628571" cy="3628571"/>
          </a:xfrm>
          <a:noFill/>
        </p:spPr>
      </p:pic>
      <p:pic>
        <p:nvPicPr>
          <p:cNvPr id="8" name="Audio 7">
            <a:hlinkClick r:id="" action="ppaction://media"/>
            <a:extLst>
              <a:ext uri="{FF2B5EF4-FFF2-40B4-BE49-F238E27FC236}">
                <a16:creationId xmlns:a16="http://schemas.microsoft.com/office/drawing/2014/main" id="{27ACFA26-FC47-7950-50A2-00FAA1858C5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00311978"/>
      </p:ext>
    </p:extLst>
  </p:cSld>
  <p:clrMapOvr>
    <a:masterClrMapping/>
  </p:clrMapOvr>
  <mc:AlternateContent xmlns:mc="http://schemas.openxmlformats.org/markup-compatibility/2006">
    <mc:Choice xmlns:p14="http://schemas.microsoft.com/office/powerpoint/2010/main" Requires="p14">
      <p:transition spd="slow" p14:dur="2000" advTm="122667"/>
    </mc:Choice>
    <mc:Fallback>
      <p:transition spd="slow" advTm="1226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2C00B059-8249-401E-BECD-DC838B36F9FB}"/>
              </a:ext>
            </a:extLst>
          </p:cNvPr>
          <p:cNvSpPr>
            <a:spLocks noGrp="1"/>
          </p:cNvSpPr>
          <p:nvPr>
            <p:ph type="title"/>
          </p:nvPr>
        </p:nvSpPr>
        <p:spPr>
          <a:xfrm>
            <a:off x="371475" y="1334424"/>
            <a:ext cx="4448175" cy="1520824"/>
          </a:xfrm>
        </p:spPr>
        <p:txBody>
          <a:bodyPr anchor="b">
            <a:normAutofit/>
          </a:bodyPr>
          <a:lstStyle/>
          <a:p>
            <a:r>
              <a:rPr lang="en-US" dirty="0"/>
              <a:t>Significance</a:t>
            </a:r>
          </a:p>
        </p:txBody>
      </p:sp>
      <p:sp>
        <p:nvSpPr>
          <p:cNvPr id="3" name="Slide Number Placeholder 2">
            <a:extLst>
              <a:ext uri="{FF2B5EF4-FFF2-40B4-BE49-F238E27FC236}">
                <a16:creationId xmlns:a16="http://schemas.microsoft.com/office/drawing/2014/main" id="{581E71C2-3FC1-41C1-8255-33A1AC802247}"/>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4</a:t>
            </a:fld>
            <a:endParaRPr lang="en-US" sz="800"/>
          </a:p>
        </p:txBody>
      </p:sp>
      <p:sp>
        <p:nvSpPr>
          <p:cNvPr id="18" name="Text Placeholder 17">
            <a:extLst>
              <a:ext uri="{FF2B5EF4-FFF2-40B4-BE49-F238E27FC236}">
                <a16:creationId xmlns:a16="http://schemas.microsoft.com/office/drawing/2014/main" id="{ED42596E-DB09-43F7-A053-18CEB2DDE639}"/>
              </a:ext>
            </a:extLst>
          </p:cNvPr>
          <p:cNvSpPr>
            <a:spLocks noGrp="1"/>
          </p:cNvSpPr>
          <p:nvPr>
            <p:ph sz="half" idx="2"/>
          </p:nvPr>
        </p:nvSpPr>
        <p:spPr>
          <a:xfrm>
            <a:off x="3609563" y="3429000"/>
            <a:ext cx="4448175" cy="2771774"/>
          </a:xfrm>
        </p:spPr>
        <p:txBody>
          <a:bodyPr>
            <a:normAutofit/>
          </a:bodyPr>
          <a:lstStyle/>
          <a:p>
            <a:r>
              <a:rPr lang="en-GB" sz="2400" dirty="0"/>
              <a:t>Valuable insights</a:t>
            </a:r>
          </a:p>
          <a:p>
            <a:r>
              <a:rPr lang="en-GB" sz="2400" dirty="0"/>
              <a:t>Improvement focus</a:t>
            </a:r>
          </a:p>
          <a:p>
            <a:r>
              <a:rPr lang="en-GB" sz="2400" dirty="0"/>
              <a:t>Evaluation of effectiveness</a:t>
            </a:r>
          </a:p>
          <a:p>
            <a:r>
              <a:rPr lang="en-GB" sz="2400" dirty="0"/>
              <a:t>Trend identification</a:t>
            </a:r>
          </a:p>
          <a:p>
            <a:r>
              <a:rPr lang="en-GB" sz="2400" dirty="0"/>
              <a:t>Comprehensive understanding</a:t>
            </a:r>
            <a:endParaRPr lang="en-US" sz="2400" dirty="0"/>
          </a:p>
        </p:txBody>
      </p:sp>
      <p:pic>
        <p:nvPicPr>
          <p:cNvPr id="6" name="Content Placeholder 5" descr="A black and white symbol with a gear and arrow&#10;&#10;Description automatically generated">
            <a:extLst>
              <a:ext uri="{FF2B5EF4-FFF2-40B4-BE49-F238E27FC236}">
                <a16:creationId xmlns:a16="http://schemas.microsoft.com/office/drawing/2014/main" id="{A4CDC7BB-3824-2943-5EA5-60F3BC931B91}"/>
              </a:ext>
            </a:extLst>
          </p:cNvPr>
          <p:cNvPicPr>
            <a:picLocks noGrp="1" noChangeAspect="1"/>
          </p:cNvPicPr>
          <p:nvPr>
            <p:ph sz="half" idx="1"/>
          </p:nvPr>
        </p:nvPicPr>
        <p:blipFill rotWithShape="1">
          <a:blip r:embed="rId5"/>
          <a:srcRect r="5036" b="3"/>
          <a:stretch/>
        </p:blipFill>
        <p:spPr>
          <a:xfrm>
            <a:off x="371475" y="3118776"/>
            <a:ext cx="2926800" cy="3081922"/>
          </a:xfrm>
          <a:noFill/>
        </p:spPr>
      </p:pic>
      <p:pic>
        <p:nvPicPr>
          <p:cNvPr id="20" name="Picture 19">
            <a:extLst>
              <a:ext uri="{FF2B5EF4-FFF2-40B4-BE49-F238E27FC236}">
                <a16:creationId xmlns:a16="http://schemas.microsoft.com/office/drawing/2014/main" id="{F46E54D5-7F1A-A094-FF3C-96B1AAA123D4}"/>
              </a:ext>
            </a:extLst>
          </p:cNvPr>
          <p:cNvPicPr>
            <a:picLocks noChangeAspect="1"/>
          </p:cNvPicPr>
          <p:nvPr/>
        </p:nvPicPr>
        <p:blipFill rotWithShape="1">
          <a:blip r:embed="rId6"/>
          <a:srcRect l="9175" r="15112" b="-1"/>
          <a:stretch/>
        </p:blipFill>
        <p:spPr>
          <a:xfrm>
            <a:off x="4908415" y="-4277"/>
            <a:ext cx="7283585" cy="6204974"/>
          </a:xfrm>
          <a:custGeom>
            <a:avLst/>
            <a:gdLst>
              <a:gd name="connsiteX0" fmla="*/ 4914900 w 7283585"/>
              <a:gd name="connsiteY0" fmla="*/ 4064000 h 6204974"/>
              <a:gd name="connsiteX1" fmla="*/ 7283585 w 7283585"/>
              <a:gd name="connsiteY1" fmla="*/ 4064000 h 6204974"/>
              <a:gd name="connsiteX2" fmla="*/ 7283585 w 7283585"/>
              <a:gd name="connsiteY2" fmla="*/ 6204974 h 6204974"/>
              <a:gd name="connsiteX3" fmla="*/ 4914900 w 7283585"/>
              <a:gd name="connsiteY3" fmla="*/ 6204974 h 6204974"/>
              <a:gd name="connsiteX4" fmla="*/ 4914900 w 7283585"/>
              <a:gd name="connsiteY4" fmla="*/ 2032000 h 6204974"/>
              <a:gd name="connsiteX5" fmla="*/ 7283585 w 7283585"/>
              <a:gd name="connsiteY5" fmla="*/ 2032000 h 6204974"/>
              <a:gd name="connsiteX6" fmla="*/ 7283585 w 7283585"/>
              <a:gd name="connsiteY6" fmla="*/ 3946525 h 6204974"/>
              <a:gd name="connsiteX7" fmla="*/ 4914900 w 7283585"/>
              <a:gd name="connsiteY7" fmla="*/ 3946525 h 6204974"/>
              <a:gd name="connsiteX8" fmla="*/ 2457450 w 7283585"/>
              <a:gd name="connsiteY8" fmla="*/ 2032000 h 6204974"/>
              <a:gd name="connsiteX9" fmla="*/ 4826135 w 7283585"/>
              <a:gd name="connsiteY9" fmla="*/ 2032000 h 6204974"/>
              <a:gd name="connsiteX10" fmla="*/ 4826135 w 7283585"/>
              <a:gd name="connsiteY10" fmla="*/ 3946525 h 6204974"/>
              <a:gd name="connsiteX11" fmla="*/ 2457450 w 7283585"/>
              <a:gd name="connsiteY11" fmla="*/ 3946525 h 6204974"/>
              <a:gd name="connsiteX12" fmla="*/ 0 w 7283585"/>
              <a:gd name="connsiteY12" fmla="*/ 8552 h 6204974"/>
              <a:gd name="connsiteX13" fmla="*/ 2368685 w 7283585"/>
              <a:gd name="connsiteY13" fmla="*/ 8552 h 6204974"/>
              <a:gd name="connsiteX14" fmla="*/ 2368685 w 7283585"/>
              <a:gd name="connsiteY14" fmla="*/ 1923077 h 6204974"/>
              <a:gd name="connsiteX15" fmla="*/ 0 w 7283585"/>
              <a:gd name="connsiteY15" fmla="*/ 1923077 h 6204974"/>
              <a:gd name="connsiteX16" fmla="*/ 2457450 w 7283585"/>
              <a:gd name="connsiteY16" fmla="*/ 4276 h 6204974"/>
              <a:gd name="connsiteX17" fmla="*/ 4826135 w 7283585"/>
              <a:gd name="connsiteY17" fmla="*/ 4276 h 6204974"/>
              <a:gd name="connsiteX18" fmla="*/ 4826135 w 7283585"/>
              <a:gd name="connsiteY18" fmla="*/ 1918801 h 6204974"/>
              <a:gd name="connsiteX19" fmla="*/ 2457450 w 7283585"/>
              <a:gd name="connsiteY19" fmla="*/ 1918801 h 6204974"/>
              <a:gd name="connsiteX20" fmla="*/ 4914900 w 7283585"/>
              <a:gd name="connsiteY20" fmla="*/ 0 h 6204974"/>
              <a:gd name="connsiteX21" fmla="*/ 7283585 w 7283585"/>
              <a:gd name="connsiteY21" fmla="*/ 0 h 6204974"/>
              <a:gd name="connsiteX22" fmla="*/ 7283585 w 7283585"/>
              <a:gd name="connsiteY22" fmla="*/ 1914525 h 6204974"/>
              <a:gd name="connsiteX23" fmla="*/ 4914900 w 7283585"/>
              <a:gd name="connsiteY23" fmla="*/ 1914525 h 62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3585" h="6204974">
                <a:moveTo>
                  <a:pt x="4914900" y="4064000"/>
                </a:moveTo>
                <a:lnTo>
                  <a:pt x="7283585" y="4064000"/>
                </a:lnTo>
                <a:lnTo>
                  <a:pt x="7283585" y="6204974"/>
                </a:lnTo>
                <a:lnTo>
                  <a:pt x="4914900" y="6204974"/>
                </a:lnTo>
                <a:close/>
                <a:moveTo>
                  <a:pt x="4914900" y="2032000"/>
                </a:moveTo>
                <a:lnTo>
                  <a:pt x="7283585" y="2032000"/>
                </a:lnTo>
                <a:lnTo>
                  <a:pt x="7283585" y="3946525"/>
                </a:lnTo>
                <a:lnTo>
                  <a:pt x="4914900" y="3946525"/>
                </a:lnTo>
                <a:close/>
                <a:moveTo>
                  <a:pt x="2457450" y="2032000"/>
                </a:moveTo>
                <a:lnTo>
                  <a:pt x="4826135" y="2032000"/>
                </a:lnTo>
                <a:lnTo>
                  <a:pt x="4826135" y="3946525"/>
                </a:lnTo>
                <a:lnTo>
                  <a:pt x="2457450" y="3946525"/>
                </a:lnTo>
                <a:close/>
                <a:moveTo>
                  <a:pt x="0" y="8552"/>
                </a:moveTo>
                <a:lnTo>
                  <a:pt x="2368685" y="8552"/>
                </a:lnTo>
                <a:lnTo>
                  <a:pt x="2368685" y="1923077"/>
                </a:lnTo>
                <a:lnTo>
                  <a:pt x="0" y="1923077"/>
                </a:lnTo>
                <a:close/>
                <a:moveTo>
                  <a:pt x="2457450" y="4276"/>
                </a:moveTo>
                <a:lnTo>
                  <a:pt x="4826135" y="4276"/>
                </a:lnTo>
                <a:lnTo>
                  <a:pt x="4826135" y="1918801"/>
                </a:lnTo>
                <a:lnTo>
                  <a:pt x="2457450" y="1918801"/>
                </a:lnTo>
                <a:close/>
                <a:moveTo>
                  <a:pt x="4914900" y="0"/>
                </a:moveTo>
                <a:lnTo>
                  <a:pt x="7283585" y="0"/>
                </a:lnTo>
                <a:lnTo>
                  <a:pt x="7283585" y="1914525"/>
                </a:lnTo>
                <a:lnTo>
                  <a:pt x="4914900" y="1914525"/>
                </a:lnTo>
                <a:close/>
              </a:path>
            </a:pathLst>
          </a:custGeom>
          <a:noFill/>
        </p:spPr>
      </p:pic>
      <p:pic>
        <p:nvPicPr>
          <p:cNvPr id="5" name="Audio 4">
            <a:hlinkClick r:id="" action="ppaction://media"/>
            <a:extLst>
              <a:ext uri="{FF2B5EF4-FFF2-40B4-BE49-F238E27FC236}">
                <a16:creationId xmlns:a16="http://schemas.microsoft.com/office/drawing/2014/main" id="{0C8CB628-56FF-442A-6DDD-9C2184D533BD}"/>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00026269"/>
      </p:ext>
    </p:extLst>
  </p:cSld>
  <p:clrMapOvr>
    <a:masterClrMapping/>
  </p:clrMapOvr>
  <mc:AlternateContent xmlns:mc="http://schemas.openxmlformats.org/markup-compatibility/2006">
    <mc:Choice xmlns:p14="http://schemas.microsoft.com/office/powerpoint/2010/main" Requires="p14">
      <p:transition spd="slow" p14:dur="2000" advTm="177795"/>
    </mc:Choice>
    <mc:Fallback>
      <p:transition spd="slow" advTm="1777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C60B770E-507E-4361-9D91-5007702BFC32}"/>
              </a:ext>
            </a:extLst>
          </p:cNvPr>
          <p:cNvSpPr>
            <a:spLocks noGrp="1"/>
          </p:cNvSpPr>
          <p:nvPr>
            <p:ph type="title" idx="4294967295"/>
          </p:nvPr>
        </p:nvSpPr>
        <p:spPr>
          <a:xfrm>
            <a:off x="3627909" y="425682"/>
            <a:ext cx="5372100" cy="711200"/>
          </a:xfrm>
          <a:prstGeom prst="rect">
            <a:avLst/>
          </a:prstGeo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1" i="0" u="none" strike="noStrike" kern="1200" cap="none" spc="0" normalizeH="0" baseline="0" dirty="0">
                <a:ln>
                  <a:noFill/>
                </a:ln>
                <a:solidFill>
                  <a:schemeClr val="tx1"/>
                </a:solidFill>
                <a:effectLst/>
                <a:uLnTx/>
                <a:uFillTx/>
                <a:latin typeface="+mj-lt"/>
                <a:ea typeface="+mn-ea"/>
                <a:cs typeface="+mn-cs"/>
              </a:rPr>
              <a:t>ER Diagram</a:t>
            </a:r>
          </a:p>
        </p:txBody>
      </p:sp>
      <p:sp>
        <p:nvSpPr>
          <p:cNvPr id="3" name="Slide Number Placeholder 2">
            <a:extLst>
              <a:ext uri="{FF2B5EF4-FFF2-40B4-BE49-F238E27FC236}">
                <a16:creationId xmlns:a16="http://schemas.microsoft.com/office/drawing/2014/main" id="{8D0BEB88-12D3-41F1-B6BA-706EF7480FD3}"/>
              </a:ext>
            </a:extLst>
          </p:cNvPr>
          <p:cNvSpPr>
            <a:spLocks noGrp="1"/>
          </p:cNvSpPr>
          <p:nvPr>
            <p:ph type="sldNum" sz="quarter" idx="4294967295"/>
          </p:nvPr>
        </p:nvSpPr>
        <p:spPr>
          <a:xfrm>
            <a:off x="11818938" y="6581775"/>
            <a:ext cx="373062" cy="206375"/>
          </a:xfrm>
        </p:spPr>
        <p:txBody>
          <a:bodyPr/>
          <a:lstStyle/>
          <a:p>
            <a:fld id="{03DC2DEF-D2FE-4B45-ABA4-9F153FD1C98A}" type="slidenum">
              <a:rPr lang="en-US" smtClean="0"/>
              <a:t>5</a:t>
            </a:fld>
            <a:endParaRPr lang="en-US" dirty="0"/>
          </a:p>
        </p:txBody>
      </p:sp>
      <p:pic>
        <p:nvPicPr>
          <p:cNvPr id="4" name="Picture 3">
            <a:extLst>
              <a:ext uri="{FF2B5EF4-FFF2-40B4-BE49-F238E27FC236}">
                <a16:creationId xmlns:a16="http://schemas.microsoft.com/office/drawing/2014/main" id="{B6CAFC88-9089-C9A8-90AE-BB3FD126445B}"/>
              </a:ext>
            </a:extLst>
          </p:cNvPr>
          <p:cNvPicPr>
            <a:picLocks noChangeAspect="1"/>
          </p:cNvPicPr>
          <p:nvPr/>
        </p:nvPicPr>
        <p:blipFill>
          <a:blip r:embed="rId5"/>
          <a:stretch>
            <a:fillRect/>
          </a:stretch>
        </p:blipFill>
        <p:spPr>
          <a:xfrm>
            <a:off x="817941" y="1136882"/>
            <a:ext cx="10733714" cy="5548080"/>
          </a:xfrm>
          <a:prstGeom prst="rect">
            <a:avLst/>
          </a:prstGeom>
        </p:spPr>
      </p:pic>
      <p:pic>
        <p:nvPicPr>
          <p:cNvPr id="6" name="Audio 5">
            <a:hlinkClick r:id="" action="ppaction://media"/>
            <a:extLst>
              <a:ext uri="{FF2B5EF4-FFF2-40B4-BE49-F238E27FC236}">
                <a16:creationId xmlns:a16="http://schemas.microsoft.com/office/drawing/2014/main" id="{E8EDA549-59A4-A54C-FADA-C7B76BF8AFF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49670743"/>
      </p:ext>
    </p:extLst>
  </p:cSld>
  <p:clrMapOvr>
    <a:masterClrMapping/>
  </p:clrMapOvr>
  <mc:AlternateContent xmlns:mc="http://schemas.openxmlformats.org/markup-compatibility/2006">
    <mc:Choice xmlns:p14="http://schemas.microsoft.com/office/powerpoint/2010/main" Requires="p14">
      <p:transition spd="slow" p14:dur="2000" advTm="95651"/>
    </mc:Choice>
    <mc:Fallback>
      <p:transition spd="slow" advTm="956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MSFT_Color_1">
      <a:dk1>
        <a:srgbClr val="32363F"/>
      </a:dk1>
      <a:lt1>
        <a:sysClr val="window" lastClr="FFFFFF"/>
      </a:lt1>
      <a:dk2>
        <a:srgbClr val="313C41"/>
      </a:dk2>
      <a:lt2>
        <a:srgbClr val="FFFFFF"/>
      </a:lt2>
      <a:accent1>
        <a:srgbClr val="2C85AE"/>
      </a:accent1>
      <a:accent2>
        <a:srgbClr val="5E5CA2"/>
      </a:accent2>
      <a:accent3>
        <a:srgbClr val="5268A5"/>
      </a:accent3>
      <a:accent4>
        <a:srgbClr val="4276AA"/>
      </a:accent4>
      <a:accent5>
        <a:srgbClr val="1891AB"/>
      </a:accent5>
      <a:accent6>
        <a:srgbClr val="00A09D"/>
      </a:accent6>
      <a:hlink>
        <a:srgbClr val="2C85AE"/>
      </a:hlink>
      <a:folHlink>
        <a:srgbClr val="00A09D"/>
      </a:folHlink>
    </a:clrScheme>
    <a:fontScheme name="MSFT_Font">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 title goes here" id="{A4715F0E-2373-46DF-8650-9CD6D2E73FF4}" vid="{7AE24D49-249C-4823-B15D-D301F3E633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Classic bold block presentation</Template>
  <TotalTime>247</TotalTime>
  <Words>1979</Words>
  <Application>Microsoft Office PowerPoint</Application>
  <PresentationFormat>Widescreen</PresentationFormat>
  <Paragraphs>136</Paragraphs>
  <Slides>5</Slides>
  <Notes>5</Notes>
  <HiddenSlides>0</HiddenSlides>
  <MMClips>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Calibri Light</vt:lpstr>
      <vt:lpstr>Google Sans</vt:lpstr>
      <vt:lpstr>Söhne</vt:lpstr>
      <vt:lpstr>Office Theme</vt:lpstr>
      <vt:lpstr>Capstone Project</vt:lpstr>
      <vt:lpstr>Overview</vt:lpstr>
      <vt:lpstr>Problem Statement</vt:lpstr>
      <vt:lpstr>Significance</vt:lpstr>
      <vt:lpstr>ER Diagram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dc:title>
  <dc:creator>Shiraj Ahmad</dc:creator>
  <cp:lastModifiedBy>Shiraj Ahmad</cp:lastModifiedBy>
  <cp:revision>13</cp:revision>
  <dcterms:created xsi:type="dcterms:W3CDTF">2023-07-12T12:40:49Z</dcterms:created>
  <dcterms:modified xsi:type="dcterms:W3CDTF">2023-07-20T21:36:12Z</dcterms:modified>
</cp:coreProperties>
</file>

<file path=docProps/thumbnail.jpeg>
</file>